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1402" r:id="rId2"/>
    <p:sldId id="1403" r:id="rId3"/>
    <p:sldId id="1420" r:id="rId4"/>
    <p:sldId id="1421" r:id="rId5"/>
    <p:sldId id="411" r:id="rId6"/>
    <p:sldId id="1346" r:id="rId7"/>
    <p:sldId id="1347" r:id="rId8"/>
    <p:sldId id="1383" r:id="rId9"/>
    <p:sldId id="1426" r:id="rId10"/>
    <p:sldId id="1427" r:id="rId11"/>
    <p:sldId id="1423" r:id="rId12"/>
    <p:sldId id="1424" r:id="rId13"/>
    <p:sldId id="354" r:id="rId14"/>
    <p:sldId id="1330" r:id="rId15"/>
    <p:sldId id="1161" r:id="rId16"/>
    <p:sldId id="1416" r:id="rId17"/>
    <p:sldId id="1328" r:id="rId18"/>
    <p:sldId id="1407" r:id="rId19"/>
    <p:sldId id="1417" r:id="rId20"/>
    <p:sldId id="355" r:id="rId21"/>
    <p:sldId id="1389" r:id="rId22"/>
    <p:sldId id="1390" r:id="rId23"/>
    <p:sldId id="1425" r:id="rId24"/>
    <p:sldId id="141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444"/>
    <a:srgbClr val="949494"/>
    <a:srgbClr val="FFCC66"/>
    <a:srgbClr val="BFBFB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2"/>
    <p:restoredTop sz="95000"/>
  </p:normalViewPr>
  <p:slideViewPr>
    <p:cSldViewPr snapToGrid="0" snapToObjects="1">
      <p:cViewPr varScale="1">
        <p:scale>
          <a:sx n="117" d="100"/>
          <a:sy n="117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E188-EAC7-F941-B81E-B52C307A771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710CF-1B16-524A-B7A9-3D652FB82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2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808-2A45-AF4B-B273-53C558821E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9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808-2A45-AF4B-B273-53C558821E7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8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808-2A45-AF4B-B273-53C558821E7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1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17D47-4ADD-B749-9741-216FDF25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F56A2B-1D9F-C84C-9A88-2E195C82A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D34693-B8D0-414C-A72F-5EB9AA2C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89039-0EB9-6848-A151-C3B193FF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E3861-0D2B-D14C-9F4E-F71A2343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9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23D0-69EB-9A4E-8D81-F427E3AC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DB94DB-1D15-1949-8DA7-ABFA146F6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99EA4-1778-FF49-9914-4E6221E8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3EF6B-2797-F747-A714-2EAB5D28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EFB91-1BC6-2343-81D6-8F8CFB85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2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B1D4F7-EACD-2A48-9966-C014C6F46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05B4C8-BBCC-4947-876A-5EAC8C301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E9FC3-5680-954E-B429-3E69307C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CA636-2400-B14F-9D38-5AEACA22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85D90F-4E72-C343-B62A-C26CC62D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5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FEBCF-2357-734B-8A71-DD7DC950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22CB3-7467-4C41-B0AC-045E4C69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9FB43-AF1B-C845-B73B-447962B2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B306B-2F08-164E-AF9F-3880A252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A0FD8-0C5A-9146-9445-5E8DE44E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3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775F7-E99D-4041-A8E0-0A2F2C22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DADBB-9935-524A-94FD-463184CDF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73AD9-7767-DF47-9506-430458CD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03F1F-10FC-1846-9C92-90AA3465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BA4F5-4F85-8241-8007-C61C3F4E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6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9A53C-4393-6241-B6A1-44B5FF29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62D7A-7466-4F40-B57E-A098B4B18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4DD237-F840-4E45-996E-A7FFFBA2E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8BE996-9661-3F43-8BA2-5797A486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B2C7E-749C-0342-8D17-9DAA9AF2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478D8-2025-F049-A438-18CB22DB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0F8A4-BF84-EF46-9995-02FAE433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A1C37-F017-9341-A4B6-D636D1E5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E4DBC3-E33E-384B-9AAE-BAD97C65E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EFE0F0-EE8D-7F45-9C87-47AAE7E27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EBB337-B46A-4343-9A43-A2A306DEA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399C60-5203-0940-9BF3-73DDEC4F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95BABD-09F3-FD41-A3E6-6A3EB6FD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00AFB2-D9A2-BA48-90D2-1CBD3FED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1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D1428-C94C-D940-AC13-E68384C5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2A09CF-6CE3-4E44-99C9-C013B601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369E3-3621-5C4A-B258-1320EF60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704F3-2B89-784E-8D4B-DCB0FF98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6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2CD951-39E3-F14D-8AC2-EB0D350C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4BAFB5-C3EC-8848-A5A1-D736BE7D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974199-2C63-9A42-86C6-8DD1EB46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3524B-ACB1-7345-8F85-9479D921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C2CE3-1CF9-E147-AE29-9B86D0BC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F188B8-45D6-354C-8975-B45460944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CE6A25-285A-B949-8DC1-3A93AA99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2827DD-2B09-C24F-99A1-26D420AC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EEA1DC-A809-0F48-B7E5-601B8A4F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7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B88FF-3C62-3349-A5D6-73B162DD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EE7FE1-59FE-DB47-A9AD-33D256F03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8A7F2C-6EC7-1546-B92C-3675EA049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E18B61-41D5-1F40-89A1-4CB61C0F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5FBE2-BE56-C845-A9FC-79CF959A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BB995B-ED1F-EB40-BAFD-343717E3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5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F5C91-88F5-FC4A-89C7-36F7EBD4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067B2-1AF2-8A4A-8CF2-1A38936F2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24A99-47BF-A94E-BFF3-0B3D39C79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711B-7A66-0143-BA44-31FCDFCFBBB1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F6F68-A1D0-EA44-B735-378CB0325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F7E48-4562-6E43-AA23-E14F595C0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8E8B-B7F7-8149-9FEE-20BE1702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5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F73C33-B13F-314E-99C7-6248CD85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17" y="2627399"/>
            <a:ext cx="1440160" cy="15631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3C20C-0043-B14B-A369-AECEA10C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53" y="2453243"/>
            <a:ext cx="2214518" cy="2214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281D88-8DFC-7248-88A8-66D94462DFA4}"/>
              </a:ext>
            </a:extLst>
          </p:cNvPr>
          <p:cNvSpPr txBox="1"/>
          <p:nvPr/>
        </p:nvSpPr>
        <p:spPr>
          <a:xfrm>
            <a:off x="1538909" y="4677711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norca.ru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70CE2-2F21-A24E-AF6E-26E964DE4ED5}"/>
              </a:ext>
            </a:extLst>
          </p:cNvPr>
          <p:cNvSpPr txBox="1"/>
          <p:nvPr/>
        </p:nvSpPr>
        <p:spPr>
          <a:xfrm>
            <a:off x="4856339" y="4667761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Iasp.pro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1159C-C1CB-3941-9CD9-FF4D58D1BE7B}"/>
              </a:ext>
            </a:extLst>
          </p:cNvPr>
          <p:cNvSpPr txBox="1"/>
          <p:nvPr/>
        </p:nvSpPr>
        <p:spPr>
          <a:xfrm>
            <a:off x="8280681" y="4677711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doverie.biz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DA72D-FD93-9A4A-901A-818FE96E67FE}"/>
              </a:ext>
            </a:extLst>
          </p:cNvPr>
          <p:cNvSpPr txBox="1"/>
          <p:nvPr/>
        </p:nvSpPr>
        <p:spPr>
          <a:xfrm>
            <a:off x="1565500" y="1292008"/>
            <a:ext cx="1843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Экспертные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продажи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A31AB-870D-3043-97CB-74891775FB4D}"/>
              </a:ext>
            </a:extLst>
          </p:cNvPr>
          <p:cNvSpPr txBox="1"/>
          <p:nvPr/>
        </p:nvSpPr>
        <p:spPr>
          <a:xfrm>
            <a:off x="4004034" y="1292008"/>
            <a:ext cx="4033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Международная ассоциация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Профессионалов продаж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04713-3242-B94E-8184-1EA5BAE6B514}"/>
              </a:ext>
            </a:extLst>
          </p:cNvPr>
          <p:cNvSpPr txBox="1"/>
          <p:nvPr/>
        </p:nvSpPr>
        <p:spPr>
          <a:xfrm>
            <a:off x="8786913" y="1292008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Доверее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 бизнесе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22385-2E96-0249-9B98-5BFCBF8D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98" y="2454083"/>
            <a:ext cx="1711691" cy="19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4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5">
            <a:extLst>
              <a:ext uri="{FF2B5EF4-FFF2-40B4-BE49-F238E27FC236}">
                <a16:creationId xmlns:a16="http://schemas.microsoft.com/office/drawing/2014/main" id="{9DA34034-159B-264F-94D5-030021CFB5C9}"/>
              </a:ext>
            </a:extLst>
          </p:cNvPr>
          <p:cNvSpPr/>
          <p:nvPr/>
        </p:nvSpPr>
        <p:spPr>
          <a:xfrm>
            <a:off x="5210130" y="1467551"/>
            <a:ext cx="1771740" cy="3563884"/>
          </a:xfrm>
          <a:custGeom>
            <a:avLst/>
            <a:gdLst>
              <a:gd name="connsiteX0" fmla="*/ 678128 w 1356254"/>
              <a:gd name="connsiteY0" fmla="*/ 554831 h 2774156"/>
              <a:gd name="connsiteX1" fmla="*/ 881566 w 1356254"/>
              <a:gd name="connsiteY1" fmla="*/ 579490 h 2774156"/>
              <a:gd name="connsiteX2" fmla="*/ 1140486 w 1356254"/>
              <a:gd name="connsiteY2" fmla="*/ 715117 h 2774156"/>
              <a:gd name="connsiteX3" fmla="*/ 1177476 w 1356254"/>
              <a:gd name="connsiteY3" fmla="*/ 782928 h 2774156"/>
              <a:gd name="connsiteX4" fmla="*/ 1350090 w 1356254"/>
              <a:gd name="connsiteY4" fmla="*/ 1516539 h 2774156"/>
              <a:gd name="connsiteX5" fmla="*/ 1356254 w 1356254"/>
              <a:gd name="connsiteY5" fmla="*/ 1547362 h 2774156"/>
              <a:gd name="connsiteX6" fmla="*/ 1232958 w 1356254"/>
              <a:gd name="connsiteY6" fmla="*/ 1670658 h 2774156"/>
              <a:gd name="connsiteX7" fmla="*/ 1115827 w 1356254"/>
              <a:gd name="connsiteY7" fmla="*/ 1578188 h 2774156"/>
              <a:gd name="connsiteX8" fmla="*/ 986367 w 1356254"/>
              <a:gd name="connsiteY8" fmla="*/ 1041850 h 2774156"/>
              <a:gd name="connsiteX9" fmla="*/ 986367 w 1356254"/>
              <a:gd name="connsiteY9" fmla="*/ 2774156 h 2774156"/>
              <a:gd name="connsiteX10" fmla="*/ 739775 w 1356254"/>
              <a:gd name="connsiteY10" fmla="*/ 2774156 h 2774156"/>
              <a:gd name="connsiteX11" fmla="*/ 739775 w 1356254"/>
              <a:gd name="connsiteY11" fmla="*/ 1664494 h 2774156"/>
              <a:gd name="connsiteX12" fmla="*/ 616479 w 1356254"/>
              <a:gd name="connsiteY12" fmla="*/ 1664494 h 2774156"/>
              <a:gd name="connsiteX13" fmla="*/ 616479 w 1356254"/>
              <a:gd name="connsiteY13" fmla="*/ 2774156 h 2774156"/>
              <a:gd name="connsiteX14" fmla="*/ 369888 w 1356254"/>
              <a:gd name="connsiteY14" fmla="*/ 2774156 h 2774156"/>
              <a:gd name="connsiteX15" fmla="*/ 369888 w 1356254"/>
              <a:gd name="connsiteY15" fmla="*/ 1048014 h 2774156"/>
              <a:gd name="connsiteX16" fmla="*/ 240428 w 1356254"/>
              <a:gd name="connsiteY16" fmla="*/ 1584352 h 2774156"/>
              <a:gd name="connsiteX17" fmla="*/ 123296 w 1356254"/>
              <a:gd name="connsiteY17" fmla="*/ 1676824 h 2774156"/>
              <a:gd name="connsiteX18" fmla="*/ 0 w 1356254"/>
              <a:gd name="connsiteY18" fmla="*/ 1553528 h 2774156"/>
              <a:gd name="connsiteX19" fmla="*/ 6165 w 1356254"/>
              <a:gd name="connsiteY19" fmla="*/ 1522703 h 2774156"/>
              <a:gd name="connsiteX20" fmla="*/ 178779 w 1356254"/>
              <a:gd name="connsiteY20" fmla="*/ 789094 h 2774156"/>
              <a:gd name="connsiteX21" fmla="*/ 215768 w 1356254"/>
              <a:gd name="connsiteY21" fmla="*/ 721281 h 2774156"/>
              <a:gd name="connsiteX22" fmla="*/ 474689 w 1356254"/>
              <a:gd name="connsiteY22" fmla="*/ 585655 h 2774156"/>
              <a:gd name="connsiteX23" fmla="*/ 678128 w 1356254"/>
              <a:gd name="connsiteY23" fmla="*/ 554831 h 2774156"/>
              <a:gd name="connsiteX24" fmla="*/ 678126 w 1356254"/>
              <a:gd name="connsiteY24" fmla="*/ 0 h 2774156"/>
              <a:gd name="connsiteX25" fmla="*/ 924717 w 1356254"/>
              <a:gd name="connsiteY25" fmla="*/ 246591 h 2774156"/>
              <a:gd name="connsiteX26" fmla="*/ 678126 w 1356254"/>
              <a:gd name="connsiteY26" fmla="*/ 493183 h 2774156"/>
              <a:gd name="connsiteX27" fmla="*/ 431534 w 1356254"/>
              <a:gd name="connsiteY27" fmla="*/ 246591 h 2774156"/>
              <a:gd name="connsiteX28" fmla="*/ 678126 w 1356254"/>
              <a:gd name="connsiteY28" fmla="*/ 0 h 277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254" h="2774156">
                <a:moveTo>
                  <a:pt x="678128" y="554831"/>
                </a:moveTo>
                <a:cubicBezTo>
                  <a:pt x="745939" y="554831"/>
                  <a:pt x="813753" y="567160"/>
                  <a:pt x="881566" y="579490"/>
                </a:cubicBezTo>
                <a:cubicBezTo>
                  <a:pt x="980202" y="610314"/>
                  <a:pt x="1066509" y="653468"/>
                  <a:pt x="1140486" y="715117"/>
                </a:cubicBezTo>
                <a:cubicBezTo>
                  <a:pt x="1158981" y="733610"/>
                  <a:pt x="1171311" y="758269"/>
                  <a:pt x="1177476" y="782928"/>
                </a:cubicBezTo>
                <a:lnTo>
                  <a:pt x="1350090" y="1516539"/>
                </a:lnTo>
                <a:cubicBezTo>
                  <a:pt x="1350090" y="1522703"/>
                  <a:pt x="1356254" y="1535034"/>
                  <a:pt x="1356254" y="1547362"/>
                </a:cubicBezTo>
                <a:cubicBezTo>
                  <a:pt x="1356254" y="1615175"/>
                  <a:pt x="1300772" y="1670658"/>
                  <a:pt x="1232958" y="1670658"/>
                </a:cubicBezTo>
                <a:cubicBezTo>
                  <a:pt x="1177476" y="1670658"/>
                  <a:pt x="1128157" y="1627506"/>
                  <a:pt x="1115827" y="1578188"/>
                </a:cubicBezTo>
                <a:lnTo>
                  <a:pt x="986367" y="1041850"/>
                </a:lnTo>
                <a:lnTo>
                  <a:pt x="986367" y="2774156"/>
                </a:lnTo>
                <a:lnTo>
                  <a:pt x="739775" y="2774156"/>
                </a:lnTo>
                <a:lnTo>
                  <a:pt x="739775" y="1664494"/>
                </a:lnTo>
                <a:lnTo>
                  <a:pt x="616479" y="1664494"/>
                </a:lnTo>
                <a:lnTo>
                  <a:pt x="616479" y="2774156"/>
                </a:lnTo>
                <a:lnTo>
                  <a:pt x="369888" y="2774156"/>
                </a:lnTo>
                <a:lnTo>
                  <a:pt x="369888" y="1048014"/>
                </a:lnTo>
                <a:lnTo>
                  <a:pt x="240428" y="1584352"/>
                </a:lnTo>
                <a:cubicBezTo>
                  <a:pt x="228097" y="1633670"/>
                  <a:pt x="178779" y="1676824"/>
                  <a:pt x="123296" y="1676824"/>
                </a:cubicBezTo>
                <a:cubicBezTo>
                  <a:pt x="55483" y="1676824"/>
                  <a:pt x="0" y="1621340"/>
                  <a:pt x="0" y="1553528"/>
                </a:cubicBezTo>
                <a:cubicBezTo>
                  <a:pt x="0" y="1541198"/>
                  <a:pt x="6165" y="1528867"/>
                  <a:pt x="6165" y="1522703"/>
                </a:cubicBezTo>
                <a:lnTo>
                  <a:pt x="178779" y="789094"/>
                </a:lnTo>
                <a:cubicBezTo>
                  <a:pt x="184945" y="764433"/>
                  <a:pt x="197274" y="739776"/>
                  <a:pt x="215768" y="721281"/>
                </a:cubicBezTo>
                <a:cubicBezTo>
                  <a:pt x="289746" y="659632"/>
                  <a:pt x="376052" y="610314"/>
                  <a:pt x="474689" y="585655"/>
                </a:cubicBezTo>
                <a:cubicBezTo>
                  <a:pt x="542502" y="567160"/>
                  <a:pt x="610315" y="554831"/>
                  <a:pt x="678128" y="554831"/>
                </a:cubicBezTo>
                <a:close/>
                <a:moveTo>
                  <a:pt x="678126" y="0"/>
                </a:moveTo>
                <a:cubicBezTo>
                  <a:pt x="814314" y="0"/>
                  <a:pt x="924717" y="110403"/>
                  <a:pt x="924717" y="246591"/>
                </a:cubicBezTo>
                <a:cubicBezTo>
                  <a:pt x="924717" y="382780"/>
                  <a:pt x="814314" y="493183"/>
                  <a:pt x="678126" y="493183"/>
                </a:cubicBezTo>
                <a:cubicBezTo>
                  <a:pt x="541937" y="493183"/>
                  <a:pt x="431534" y="382780"/>
                  <a:pt x="431534" y="246591"/>
                </a:cubicBezTo>
                <a:cubicBezTo>
                  <a:pt x="431534" y="110403"/>
                  <a:pt x="541937" y="0"/>
                  <a:pt x="6781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45">
            <a:extLst>
              <a:ext uri="{FF2B5EF4-FFF2-40B4-BE49-F238E27FC236}">
                <a16:creationId xmlns:a16="http://schemas.microsoft.com/office/drawing/2014/main" id="{A4EF460F-9C5C-A34A-8B5C-4377A7EABC5A}"/>
              </a:ext>
            </a:extLst>
          </p:cNvPr>
          <p:cNvSpPr/>
          <p:nvPr/>
        </p:nvSpPr>
        <p:spPr>
          <a:xfrm>
            <a:off x="8143886" y="1485694"/>
            <a:ext cx="1771740" cy="3563884"/>
          </a:xfrm>
          <a:custGeom>
            <a:avLst/>
            <a:gdLst>
              <a:gd name="connsiteX0" fmla="*/ 678128 w 1356254"/>
              <a:gd name="connsiteY0" fmla="*/ 554831 h 2774156"/>
              <a:gd name="connsiteX1" fmla="*/ 881566 w 1356254"/>
              <a:gd name="connsiteY1" fmla="*/ 579490 h 2774156"/>
              <a:gd name="connsiteX2" fmla="*/ 1140486 w 1356254"/>
              <a:gd name="connsiteY2" fmla="*/ 715117 h 2774156"/>
              <a:gd name="connsiteX3" fmla="*/ 1177476 w 1356254"/>
              <a:gd name="connsiteY3" fmla="*/ 782928 h 2774156"/>
              <a:gd name="connsiteX4" fmla="*/ 1350090 w 1356254"/>
              <a:gd name="connsiteY4" fmla="*/ 1516539 h 2774156"/>
              <a:gd name="connsiteX5" fmla="*/ 1356254 w 1356254"/>
              <a:gd name="connsiteY5" fmla="*/ 1547362 h 2774156"/>
              <a:gd name="connsiteX6" fmla="*/ 1232958 w 1356254"/>
              <a:gd name="connsiteY6" fmla="*/ 1670658 h 2774156"/>
              <a:gd name="connsiteX7" fmla="*/ 1115827 w 1356254"/>
              <a:gd name="connsiteY7" fmla="*/ 1578188 h 2774156"/>
              <a:gd name="connsiteX8" fmla="*/ 986367 w 1356254"/>
              <a:gd name="connsiteY8" fmla="*/ 1041850 h 2774156"/>
              <a:gd name="connsiteX9" fmla="*/ 986367 w 1356254"/>
              <a:gd name="connsiteY9" fmla="*/ 2774156 h 2774156"/>
              <a:gd name="connsiteX10" fmla="*/ 739775 w 1356254"/>
              <a:gd name="connsiteY10" fmla="*/ 2774156 h 2774156"/>
              <a:gd name="connsiteX11" fmla="*/ 739775 w 1356254"/>
              <a:gd name="connsiteY11" fmla="*/ 1664494 h 2774156"/>
              <a:gd name="connsiteX12" fmla="*/ 616479 w 1356254"/>
              <a:gd name="connsiteY12" fmla="*/ 1664494 h 2774156"/>
              <a:gd name="connsiteX13" fmla="*/ 616479 w 1356254"/>
              <a:gd name="connsiteY13" fmla="*/ 2774156 h 2774156"/>
              <a:gd name="connsiteX14" fmla="*/ 369888 w 1356254"/>
              <a:gd name="connsiteY14" fmla="*/ 2774156 h 2774156"/>
              <a:gd name="connsiteX15" fmla="*/ 369888 w 1356254"/>
              <a:gd name="connsiteY15" fmla="*/ 1048014 h 2774156"/>
              <a:gd name="connsiteX16" fmla="*/ 240428 w 1356254"/>
              <a:gd name="connsiteY16" fmla="*/ 1584352 h 2774156"/>
              <a:gd name="connsiteX17" fmla="*/ 123296 w 1356254"/>
              <a:gd name="connsiteY17" fmla="*/ 1676824 h 2774156"/>
              <a:gd name="connsiteX18" fmla="*/ 0 w 1356254"/>
              <a:gd name="connsiteY18" fmla="*/ 1553528 h 2774156"/>
              <a:gd name="connsiteX19" fmla="*/ 6165 w 1356254"/>
              <a:gd name="connsiteY19" fmla="*/ 1522703 h 2774156"/>
              <a:gd name="connsiteX20" fmla="*/ 178779 w 1356254"/>
              <a:gd name="connsiteY20" fmla="*/ 789094 h 2774156"/>
              <a:gd name="connsiteX21" fmla="*/ 215768 w 1356254"/>
              <a:gd name="connsiteY21" fmla="*/ 721281 h 2774156"/>
              <a:gd name="connsiteX22" fmla="*/ 474689 w 1356254"/>
              <a:gd name="connsiteY22" fmla="*/ 585655 h 2774156"/>
              <a:gd name="connsiteX23" fmla="*/ 678128 w 1356254"/>
              <a:gd name="connsiteY23" fmla="*/ 554831 h 2774156"/>
              <a:gd name="connsiteX24" fmla="*/ 678126 w 1356254"/>
              <a:gd name="connsiteY24" fmla="*/ 0 h 2774156"/>
              <a:gd name="connsiteX25" fmla="*/ 924717 w 1356254"/>
              <a:gd name="connsiteY25" fmla="*/ 246591 h 2774156"/>
              <a:gd name="connsiteX26" fmla="*/ 678126 w 1356254"/>
              <a:gd name="connsiteY26" fmla="*/ 493183 h 2774156"/>
              <a:gd name="connsiteX27" fmla="*/ 431534 w 1356254"/>
              <a:gd name="connsiteY27" fmla="*/ 246591 h 2774156"/>
              <a:gd name="connsiteX28" fmla="*/ 678126 w 1356254"/>
              <a:gd name="connsiteY28" fmla="*/ 0 h 277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254" h="2774156">
                <a:moveTo>
                  <a:pt x="678128" y="554831"/>
                </a:moveTo>
                <a:cubicBezTo>
                  <a:pt x="745939" y="554831"/>
                  <a:pt x="813753" y="567160"/>
                  <a:pt x="881566" y="579490"/>
                </a:cubicBezTo>
                <a:cubicBezTo>
                  <a:pt x="980202" y="610314"/>
                  <a:pt x="1066509" y="653468"/>
                  <a:pt x="1140486" y="715117"/>
                </a:cubicBezTo>
                <a:cubicBezTo>
                  <a:pt x="1158981" y="733610"/>
                  <a:pt x="1171311" y="758269"/>
                  <a:pt x="1177476" y="782928"/>
                </a:cubicBezTo>
                <a:lnTo>
                  <a:pt x="1350090" y="1516539"/>
                </a:lnTo>
                <a:cubicBezTo>
                  <a:pt x="1350090" y="1522703"/>
                  <a:pt x="1356254" y="1535034"/>
                  <a:pt x="1356254" y="1547362"/>
                </a:cubicBezTo>
                <a:cubicBezTo>
                  <a:pt x="1356254" y="1615175"/>
                  <a:pt x="1300772" y="1670658"/>
                  <a:pt x="1232958" y="1670658"/>
                </a:cubicBezTo>
                <a:cubicBezTo>
                  <a:pt x="1177476" y="1670658"/>
                  <a:pt x="1128157" y="1627506"/>
                  <a:pt x="1115827" y="1578188"/>
                </a:cubicBezTo>
                <a:lnTo>
                  <a:pt x="986367" y="1041850"/>
                </a:lnTo>
                <a:lnTo>
                  <a:pt x="986367" y="2774156"/>
                </a:lnTo>
                <a:lnTo>
                  <a:pt x="739775" y="2774156"/>
                </a:lnTo>
                <a:lnTo>
                  <a:pt x="739775" y="1664494"/>
                </a:lnTo>
                <a:lnTo>
                  <a:pt x="616479" y="1664494"/>
                </a:lnTo>
                <a:lnTo>
                  <a:pt x="616479" y="2774156"/>
                </a:lnTo>
                <a:lnTo>
                  <a:pt x="369888" y="2774156"/>
                </a:lnTo>
                <a:lnTo>
                  <a:pt x="369888" y="1048014"/>
                </a:lnTo>
                <a:lnTo>
                  <a:pt x="240428" y="1584352"/>
                </a:lnTo>
                <a:cubicBezTo>
                  <a:pt x="228097" y="1633670"/>
                  <a:pt x="178779" y="1676824"/>
                  <a:pt x="123296" y="1676824"/>
                </a:cubicBezTo>
                <a:cubicBezTo>
                  <a:pt x="55483" y="1676824"/>
                  <a:pt x="0" y="1621340"/>
                  <a:pt x="0" y="1553528"/>
                </a:cubicBezTo>
                <a:cubicBezTo>
                  <a:pt x="0" y="1541198"/>
                  <a:pt x="6165" y="1528867"/>
                  <a:pt x="6165" y="1522703"/>
                </a:cubicBezTo>
                <a:lnTo>
                  <a:pt x="178779" y="789094"/>
                </a:lnTo>
                <a:cubicBezTo>
                  <a:pt x="184945" y="764433"/>
                  <a:pt x="197274" y="739776"/>
                  <a:pt x="215768" y="721281"/>
                </a:cubicBezTo>
                <a:cubicBezTo>
                  <a:pt x="289746" y="659632"/>
                  <a:pt x="376052" y="610314"/>
                  <a:pt x="474689" y="585655"/>
                </a:cubicBezTo>
                <a:cubicBezTo>
                  <a:pt x="542502" y="567160"/>
                  <a:pt x="610315" y="554831"/>
                  <a:pt x="678128" y="554831"/>
                </a:cubicBezTo>
                <a:close/>
                <a:moveTo>
                  <a:pt x="678126" y="0"/>
                </a:moveTo>
                <a:cubicBezTo>
                  <a:pt x="814314" y="0"/>
                  <a:pt x="924717" y="110403"/>
                  <a:pt x="924717" y="246591"/>
                </a:cubicBezTo>
                <a:cubicBezTo>
                  <a:pt x="924717" y="382780"/>
                  <a:pt x="814314" y="493183"/>
                  <a:pt x="678126" y="493183"/>
                </a:cubicBezTo>
                <a:cubicBezTo>
                  <a:pt x="541937" y="493183"/>
                  <a:pt x="431534" y="382780"/>
                  <a:pt x="431534" y="246591"/>
                </a:cubicBezTo>
                <a:cubicBezTo>
                  <a:pt x="431534" y="110403"/>
                  <a:pt x="541937" y="0"/>
                  <a:pt x="6781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45">
            <a:extLst>
              <a:ext uri="{FF2B5EF4-FFF2-40B4-BE49-F238E27FC236}">
                <a16:creationId xmlns:a16="http://schemas.microsoft.com/office/drawing/2014/main" id="{2F2A7D66-A23E-A04F-968B-FF9973E35026}"/>
              </a:ext>
            </a:extLst>
          </p:cNvPr>
          <p:cNvSpPr/>
          <p:nvPr/>
        </p:nvSpPr>
        <p:spPr>
          <a:xfrm>
            <a:off x="2276374" y="1485694"/>
            <a:ext cx="1771740" cy="3563884"/>
          </a:xfrm>
          <a:custGeom>
            <a:avLst/>
            <a:gdLst>
              <a:gd name="connsiteX0" fmla="*/ 678128 w 1356254"/>
              <a:gd name="connsiteY0" fmla="*/ 554831 h 2774156"/>
              <a:gd name="connsiteX1" fmla="*/ 881566 w 1356254"/>
              <a:gd name="connsiteY1" fmla="*/ 579490 h 2774156"/>
              <a:gd name="connsiteX2" fmla="*/ 1140486 w 1356254"/>
              <a:gd name="connsiteY2" fmla="*/ 715117 h 2774156"/>
              <a:gd name="connsiteX3" fmla="*/ 1177476 w 1356254"/>
              <a:gd name="connsiteY3" fmla="*/ 782928 h 2774156"/>
              <a:gd name="connsiteX4" fmla="*/ 1350090 w 1356254"/>
              <a:gd name="connsiteY4" fmla="*/ 1516539 h 2774156"/>
              <a:gd name="connsiteX5" fmla="*/ 1356254 w 1356254"/>
              <a:gd name="connsiteY5" fmla="*/ 1547362 h 2774156"/>
              <a:gd name="connsiteX6" fmla="*/ 1232958 w 1356254"/>
              <a:gd name="connsiteY6" fmla="*/ 1670658 h 2774156"/>
              <a:gd name="connsiteX7" fmla="*/ 1115827 w 1356254"/>
              <a:gd name="connsiteY7" fmla="*/ 1578188 h 2774156"/>
              <a:gd name="connsiteX8" fmla="*/ 986367 w 1356254"/>
              <a:gd name="connsiteY8" fmla="*/ 1041850 h 2774156"/>
              <a:gd name="connsiteX9" fmla="*/ 986367 w 1356254"/>
              <a:gd name="connsiteY9" fmla="*/ 2774156 h 2774156"/>
              <a:gd name="connsiteX10" fmla="*/ 739775 w 1356254"/>
              <a:gd name="connsiteY10" fmla="*/ 2774156 h 2774156"/>
              <a:gd name="connsiteX11" fmla="*/ 739775 w 1356254"/>
              <a:gd name="connsiteY11" fmla="*/ 1664494 h 2774156"/>
              <a:gd name="connsiteX12" fmla="*/ 616479 w 1356254"/>
              <a:gd name="connsiteY12" fmla="*/ 1664494 h 2774156"/>
              <a:gd name="connsiteX13" fmla="*/ 616479 w 1356254"/>
              <a:gd name="connsiteY13" fmla="*/ 2774156 h 2774156"/>
              <a:gd name="connsiteX14" fmla="*/ 369888 w 1356254"/>
              <a:gd name="connsiteY14" fmla="*/ 2774156 h 2774156"/>
              <a:gd name="connsiteX15" fmla="*/ 369888 w 1356254"/>
              <a:gd name="connsiteY15" fmla="*/ 1048014 h 2774156"/>
              <a:gd name="connsiteX16" fmla="*/ 240428 w 1356254"/>
              <a:gd name="connsiteY16" fmla="*/ 1584352 h 2774156"/>
              <a:gd name="connsiteX17" fmla="*/ 123296 w 1356254"/>
              <a:gd name="connsiteY17" fmla="*/ 1676824 h 2774156"/>
              <a:gd name="connsiteX18" fmla="*/ 0 w 1356254"/>
              <a:gd name="connsiteY18" fmla="*/ 1553528 h 2774156"/>
              <a:gd name="connsiteX19" fmla="*/ 6165 w 1356254"/>
              <a:gd name="connsiteY19" fmla="*/ 1522703 h 2774156"/>
              <a:gd name="connsiteX20" fmla="*/ 178779 w 1356254"/>
              <a:gd name="connsiteY20" fmla="*/ 789094 h 2774156"/>
              <a:gd name="connsiteX21" fmla="*/ 215768 w 1356254"/>
              <a:gd name="connsiteY21" fmla="*/ 721281 h 2774156"/>
              <a:gd name="connsiteX22" fmla="*/ 474689 w 1356254"/>
              <a:gd name="connsiteY22" fmla="*/ 585655 h 2774156"/>
              <a:gd name="connsiteX23" fmla="*/ 678128 w 1356254"/>
              <a:gd name="connsiteY23" fmla="*/ 554831 h 2774156"/>
              <a:gd name="connsiteX24" fmla="*/ 678126 w 1356254"/>
              <a:gd name="connsiteY24" fmla="*/ 0 h 2774156"/>
              <a:gd name="connsiteX25" fmla="*/ 924717 w 1356254"/>
              <a:gd name="connsiteY25" fmla="*/ 246591 h 2774156"/>
              <a:gd name="connsiteX26" fmla="*/ 678126 w 1356254"/>
              <a:gd name="connsiteY26" fmla="*/ 493183 h 2774156"/>
              <a:gd name="connsiteX27" fmla="*/ 431534 w 1356254"/>
              <a:gd name="connsiteY27" fmla="*/ 246591 h 2774156"/>
              <a:gd name="connsiteX28" fmla="*/ 678126 w 1356254"/>
              <a:gd name="connsiteY28" fmla="*/ 0 h 277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254" h="2774156">
                <a:moveTo>
                  <a:pt x="678128" y="554831"/>
                </a:moveTo>
                <a:cubicBezTo>
                  <a:pt x="745939" y="554831"/>
                  <a:pt x="813753" y="567160"/>
                  <a:pt x="881566" y="579490"/>
                </a:cubicBezTo>
                <a:cubicBezTo>
                  <a:pt x="980202" y="610314"/>
                  <a:pt x="1066509" y="653468"/>
                  <a:pt x="1140486" y="715117"/>
                </a:cubicBezTo>
                <a:cubicBezTo>
                  <a:pt x="1158981" y="733610"/>
                  <a:pt x="1171311" y="758269"/>
                  <a:pt x="1177476" y="782928"/>
                </a:cubicBezTo>
                <a:lnTo>
                  <a:pt x="1350090" y="1516539"/>
                </a:lnTo>
                <a:cubicBezTo>
                  <a:pt x="1350090" y="1522703"/>
                  <a:pt x="1356254" y="1535034"/>
                  <a:pt x="1356254" y="1547362"/>
                </a:cubicBezTo>
                <a:cubicBezTo>
                  <a:pt x="1356254" y="1615175"/>
                  <a:pt x="1300772" y="1670658"/>
                  <a:pt x="1232958" y="1670658"/>
                </a:cubicBezTo>
                <a:cubicBezTo>
                  <a:pt x="1177476" y="1670658"/>
                  <a:pt x="1128157" y="1627506"/>
                  <a:pt x="1115827" y="1578188"/>
                </a:cubicBezTo>
                <a:lnTo>
                  <a:pt x="986367" y="1041850"/>
                </a:lnTo>
                <a:lnTo>
                  <a:pt x="986367" y="2774156"/>
                </a:lnTo>
                <a:lnTo>
                  <a:pt x="739775" y="2774156"/>
                </a:lnTo>
                <a:lnTo>
                  <a:pt x="739775" y="1664494"/>
                </a:lnTo>
                <a:lnTo>
                  <a:pt x="616479" y="1664494"/>
                </a:lnTo>
                <a:lnTo>
                  <a:pt x="616479" y="2774156"/>
                </a:lnTo>
                <a:lnTo>
                  <a:pt x="369888" y="2774156"/>
                </a:lnTo>
                <a:lnTo>
                  <a:pt x="369888" y="1048014"/>
                </a:lnTo>
                <a:lnTo>
                  <a:pt x="240428" y="1584352"/>
                </a:lnTo>
                <a:cubicBezTo>
                  <a:pt x="228097" y="1633670"/>
                  <a:pt x="178779" y="1676824"/>
                  <a:pt x="123296" y="1676824"/>
                </a:cubicBezTo>
                <a:cubicBezTo>
                  <a:pt x="55483" y="1676824"/>
                  <a:pt x="0" y="1621340"/>
                  <a:pt x="0" y="1553528"/>
                </a:cubicBezTo>
                <a:cubicBezTo>
                  <a:pt x="0" y="1541198"/>
                  <a:pt x="6165" y="1528867"/>
                  <a:pt x="6165" y="1522703"/>
                </a:cubicBezTo>
                <a:lnTo>
                  <a:pt x="178779" y="789094"/>
                </a:lnTo>
                <a:cubicBezTo>
                  <a:pt x="184945" y="764433"/>
                  <a:pt x="197274" y="739776"/>
                  <a:pt x="215768" y="721281"/>
                </a:cubicBezTo>
                <a:cubicBezTo>
                  <a:pt x="289746" y="659632"/>
                  <a:pt x="376052" y="610314"/>
                  <a:pt x="474689" y="585655"/>
                </a:cubicBezTo>
                <a:cubicBezTo>
                  <a:pt x="542502" y="567160"/>
                  <a:pt x="610315" y="554831"/>
                  <a:pt x="678128" y="554831"/>
                </a:cubicBezTo>
                <a:close/>
                <a:moveTo>
                  <a:pt x="678126" y="0"/>
                </a:moveTo>
                <a:cubicBezTo>
                  <a:pt x="814314" y="0"/>
                  <a:pt x="924717" y="110403"/>
                  <a:pt x="924717" y="246591"/>
                </a:cubicBezTo>
                <a:cubicBezTo>
                  <a:pt x="924717" y="382780"/>
                  <a:pt x="814314" y="493183"/>
                  <a:pt x="678126" y="493183"/>
                </a:cubicBezTo>
                <a:cubicBezTo>
                  <a:pt x="541937" y="493183"/>
                  <a:pt x="431534" y="382780"/>
                  <a:pt x="431534" y="246591"/>
                </a:cubicBezTo>
                <a:cubicBezTo>
                  <a:pt x="431534" y="110403"/>
                  <a:pt x="541937" y="0"/>
                  <a:pt x="6781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E11EB-FC6D-3E43-9079-14012066495C}"/>
              </a:ext>
            </a:extLst>
          </p:cNvPr>
          <p:cNvSpPr txBox="1"/>
          <p:nvPr/>
        </p:nvSpPr>
        <p:spPr>
          <a:xfrm>
            <a:off x="2891978" y="2598762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А</a:t>
            </a:r>
            <a:endParaRPr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FFCC6-9293-3F47-921A-AEF766F27D72}"/>
              </a:ext>
            </a:extLst>
          </p:cNvPr>
          <p:cNvSpPr txBox="1"/>
          <p:nvPr/>
        </p:nvSpPr>
        <p:spPr>
          <a:xfrm>
            <a:off x="5835993" y="2660135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Б</a:t>
            </a:r>
            <a:endParaRPr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98CBC-4E32-1142-873C-A902BB7F57B0}"/>
              </a:ext>
            </a:extLst>
          </p:cNvPr>
          <p:cNvSpPr txBox="1"/>
          <p:nvPr/>
        </p:nvSpPr>
        <p:spPr>
          <a:xfrm>
            <a:off x="8759489" y="2559697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В</a:t>
            </a:r>
            <a:endParaRPr sz="48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29F9CEF-3469-3548-AF14-0495AF4F72C1}"/>
              </a:ext>
            </a:extLst>
          </p:cNvPr>
          <p:cNvCxnSpPr/>
          <p:nvPr/>
        </p:nvCxnSpPr>
        <p:spPr>
          <a:xfrm>
            <a:off x="4165601" y="2868805"/>
            <a:ext cx="91390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8110267-80B4-6B46-AE5B-219AD0991A22}"/>
              </a:ext>
            </a:extLst>
          </p:cNvPr>
          <p:cNvCxnSpPr/>
          <p:nvPr/>
        </p:nvCxnSpPr>
        <p:spPr>
          <a:xfrm>
            <a:off x="7229985" y="2868805"/>
            <a:ext cx="91390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895378C-C400-9D41-98B3-F0BD1AAEEF8A}"/>
              </a:ext>
            </a:extLst>
          </p:cNvPr>
          <p:cNvCxnSpPr>
            <a:cxnSpLocks/>
          </p:cNvCxnSpPr>
          <p:nvPr/>
        </p:nvCxnSpPr>
        <p:spPr>
          <a:xfrm flipH="1">
            <a:off x="7229986" y="3148627"/>
            <a:ext cx="8630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E00BF6E-379A-4649-884B-5E349B792A19}"/>
              </a:ext>
            </a:extLst>
          </p:cNvPr>
          <p:cNvCxnSpPr>
            <a:cxnSpLocks/>
          </p:cNvCxnSpPr>
          <p:nvPr/>
        </p:nvCxnSpPr>
        <p:spPr>
          <a:xfrm flipH="1">
            <a:off x="4165601" y="3148627"/>
            <a:ext cx="8630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гнутая вниз стрелка 39">
            <a:extLst>
              <a:ext uri="{FF2B5EF4-FFF2-40B4-BE49-F238E27FC236}">
                <a16:creationId xmlns:a16="http://schemas.microsoft.com/office/drawing/2014/main" id="{8D56C033-305D-E146-9B2C-175D1B3087F0}"/>
              </a:ext>
            </a:extLst>
          </p:cNvPr>
          <p:cNvSpPr/>
          <p:nvPr/>
        </p:nvSpPr>
        <p:spPr>
          <a:xfrm>
            <a:off x="3068171" y="5187857"/>
            <a:ext cx="6211012" cy="91758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37DEE4-0B24-1E4F-9A32-6A2232479EC2}"/>
              </a:ext>
            </a:extLst>
          </p:cNvPr>
          <p:cNvSpPr txBox="1"/>
          <p:nvPr/>
        </p:nvSpPr>
        <p:spPr>
          <a:xfrm>
            <a:off x="4559361" y="375886"/>
            <a:ext cx="307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ПЕРЕДАННОЕ ДОВЕРИЕ</a:t>
            </a:r>
          </a:p>
        </p:txBody>
      </p:sp>
    </p:spTree>
    <p:extLst>
      <p:ext uri="{BB962C8B-B14F-4D97-AF65-F5344CB8AC3E}">
        <p14:creationId xmlns:p14="http://schemas.microsoft.com/office/powerpoint/2010/main" val="125007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5F95B6-00C7-8340-B13C-9048E8854A45}"/>
              </a:ext>
            </a:extLst>
          </p:cNvPr>
          <p:cNvSpPr/>
          <p:nvPr/>
        </p:nvSpPr>
        <p:spPr>
          <a:xfrm>
            <a:off x="6534931" y="1166682"/>
            <a:ext cx="541382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МЕНЬШЕЕ ВРЕМЯ ВЫХОДА НА РЫНОК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Доверительные организации быстрее выводят продукты на рынок, что приводит к более ранним и высокодоходным доходам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СОКРАЩАЕТСЯ ЦИКЛ ПРОДАЖ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Снижаются расходы на сопровождение сделки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НИЗКАЯ СЕБЕСТОИМОСТЬ ПРОДАЖ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Поставщики, которым доверяют, получают заказы чаще, снижая себестоимость продаж и маркетинга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КОНКУРЕНЦИИ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Клиенты находят меньше причин искать несколько поставщиков, предпочитая получить скорость и известное качество от надежного партнера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BCE202-7C86-5842-A874-3080CC54C49B}"/>
              </a:ext>
            </a:extLst>
          </p:cNvPr>
          <p:cNvSpPr/>
          <p:nvPr/>
        </p:nvSpPr>
        <p:spPr>
          <a:xfrm>
            <a:off x="1027013" y="1392332"/>
            <a:ext cx="4630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A9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ПРОДАЖ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Поставщики, которым доверяют, последовательно делают все больше и больше продаж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РЕКОМЕНДАЦИЙ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Клиенты и партнеры, которые доверяют с удовольствием дают рекомендации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БЫСТРОЕ РЕШЕНИЕ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принимаются легче и быстрее, когда присутствует доверие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ПОВТОРНЫЕ ПРОДАЖИ И ЗАКАЗЫ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Лояльность клиентов является мощным драйвером прибыльных продаж, и ничто не влияет на лояльность клиентов лучше, чем доверие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E9F1686-710F-8B4A-8ABF-E80941C3A5E2}"/>
              </a:ext>
            </a:extLst>
          </p:cNvPr>
          <p:cNvSpPr/>
          <p:nvPr/>
        </p:nvSpPr>
        <p:spPr>
          <a:xfrm>
            <a:off x="892868" y="1495341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11424-7DB9-A344-88AD-88B925FC1AF6}"/>
              </a:ext>
            </a:extLst>
          </p:cNvPr>
          <p:cNvSpPr txBox="1"/>
          <p:nvPr/>
        </p:nvSpPr>
        <p:spPr>
          <a:xfrm>
            <a:off x="4512039" y="449705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ДОВЕРИЕ И ПРОДАЖИ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7737781-AB16-F24B-8F29-7BA4AB02ED27}"/>
              </a:ext>
            </a:extLst>
          </p:cNvPr>
          <p:cNvSpPr/>
          <p:nvPr/>
        </p:nvSpPr>
        <p:spPr>
          <a:xfrm>
            <a:off x="891893" y="2700262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C127B70-C1EA-7748-8327-987E6E3856E4}"/>
              </a:ext>
            </a:extLst>
          </p:cNvPr>
          <p:cNvSpPr/>
          <p:nvPr/>
        </p:nvSpPr>
        <p:spPr>
          <a:xfrm>
            <a:off x="896415" y="3683934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B56503D-D9DA-B44E-934A-0D9461F0A5D2}"/>
              </a:ext>
            </a:extLst>
          </p:cNvPr>
          <p:cNvSpPr/>
          <p:nvPr/>
        </p:nvSpPr>
        <p:spPr>
          <a:xfrm>
            <a:off x="891893" y="4667606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3CC87E-5A0D-674B-873F-FE7E1C6F654F}"/>
              </a:ext>
            </a:extLst>
          </p:cNvPr>
          <p:cNvSpPr/>
          <p:nvPr/>
        </p:nvSpPr>
        <p:spPr>
          <a:xfrm>
            <a:off x="6379356" y="1569552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678A1FC-3C6E-2744-B416-308049CA3C1B}"/>
              </a:ext>
            </a:extLst>
          </p:cNvPr>
          <p:cNvSpPr/>
          <p:nvPr/>
        </p:nvSpPr>
        <p:spPr>
          <a:xfrm>
            <a:off x="6379499" y="2770112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5AF7A53-1AFE-334B-BFD9-3122593212AE}"/>
              </a:ext>
            </a:extLst>
          </p:cNvPr>
          <p:cNvSpPr/>
          <p:nvPr/>
        </p:nvSpPr>
        <p:spPr>
          <a:xfrm>
            <a:off x="6379356" y="3514789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2F86674-9F01-CC43-86E1-025C341839E1}"/>
              </a:ext>
            </a:extLst>
          </p:cNvPr>
          <p:cNvSpPr/>
          <p:nvPr/>
        </p:nvSpPr>
        <p:spPr>
          <a:xfrm>
            <a:off x="6379355" y="4495694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6664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222021-4E5C-D045-BB12-AABB197BD451}"/>
              </a:ext>
            </a:extLst>
          </p:cNvPr>
          <p:cNvSpPr/>
          <p:nvPr/>
        </p:nvSpPr>
        <p:spPr>
          <a:xfrm>
            <a:off x="3594100" y="1372444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A944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 ЛОЯЛЬНОСТЬ СОТРУДНИКОВ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высокого доверия снижает истощение и повышает приверженность организации и друг другу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ПОВЫШЕННАЯ ВОВЛЕЧЕННОСТЬ СОТРУДНИКОВ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доверия повышает моральный дух, производительность и удовлетворенность сотрудников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ОТВЕТСТВЕННОСТИ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Сотрудники, у которых есть опыт доверия, чувствуют большую ответственность за результаты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УПРАВЛЕНЧЕСКАЯ ГИБКОСТЬ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Менеджеры более уверены в делегировании полномочий и могут более гибко реагировать при наличии доверия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CA944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БОЛЬШИЕ ИННОВАЦИИ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Доверие стимулирует творчество и инновации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733CE51-1A28-C145-9871-E9FD20EBD7AA}"/>
              </a:ext>
            </a:extLst>
          </p:cNvPr>
          <p:cNvSpPr/>
          <p:nvPr/>
        </p:nvSpPr>
        <p:spPr>
          <a:xfrm>
            <a:off x="3438525" y="1490276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F8EA460-6F80-7144-BE46-E96F3D3293A7}"/>
              </a:ext>
            </a:extLst>
          </p:cNvPr>
          <p:cNvSpPr/>
          <p:nvPr/>
        </p:nvSpPr>
        <p:spPr>
          <a:xfrm>
            <a:off x="3438525" y="2469671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47FF081-20E0-6C48-B59B-07AB41226592}"/>
              </a:ext>
            </a:extLst>
          </p:cNvPr>
          <p:cNvSpPr/>
          <p:nvPr/>
        </p:nvSpPr>
        <p:spPr>
          <a:xfrm>
            <a:off x="3438524" y="3449066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8B1E66D-72A5-F84B-A33A-62ABFAE3D9E9}"/>
              </a:ext>
            </a:extLst>
          </p:cNvPr>
          <p:cNvSpPr/>
          <p:nvPr/>
        </p:nvSpPr>
        <p:spPr>
          <a:xfrm>
            <a:off x="3438523" y="4419393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FD3CA5C-F1BF-0441-B975-C590438A10AC}"/>
              </a:ext>
            </a:extLst>
          </p:cNvPr>
          <p:cNvSpPr/>
          <p:nvPr/>
        </p:nvSpPr>
        <p:spPr>
          <a:xfrm>
            <a:off x="3438523" y="5389720"/>
            <a:ext cx="155575" cy="139700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1F440-8A9F-5B4E-AA14-7377A2BE650F}"/>
              </a:ext>
            </a:extLst>
          </p:cNvPr>
          <p:cNvSpPr txBox="1"/>
          <p:nvPr/>
        </p:nvSpPr>
        <p:spPr>
          <a:xfrm>
            <a:off x="4512039" y="449705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ДОВЕРИЕ И КОМАНДА</a:t>
            </a:r>
          </a:p>
        </p:txBody>
      </p:sp>
    </p:spTree>
    <p:extLst>
      <p:ext uri="{BB962C8B-B14F-4D97-AF65-F5344CB8AC3E}">
        <p14:creationId xmlns:p14="http://schemas.microsoft.com/office/powerpoint/2010/main" val="107908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51C51B-19BA-4670-93B4-07A7F422E861}"/>
              </a:ext>
            </a:extLst>
          </p:cNvPr>
          <p:cNvGrpSpPr/>
          <p:nvPr/>
        </p:nvGrpSpPr>
        <p:grpSpPr>
          <a:xfrm>
            <a:off x="3287688" y="1941110"/>
            <a:ext cx="5891227" cy="3726712"/>
            <a:chOff x="1142999" y="12407899"/>
            <a:chExt cx="2634023" cy="1666248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C85765A5-E339-4E91-8F9E-272E1F66E66D}"/>
                </a:ext>
              </a:extLst>
            </p:cNvPr>
            <p:cNvSpPr/>
            <p:nvPr/>
          </p:nvSpPr>
          <p:spPr>
            <a:xfrm>
              <a:off x="3086100" y="13152031"/>
              <a:ext cx="688348" cy="91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65" extrusionOk="0">
                  <a:moveTo>
                    <a:pt x="11196" y="21356"/>
                  </a:moveTo>
                  <a:cubicBezTo>
                    <a:pt x="16536" y="21179"/>
                    <a:pt x="20967" y="17993"/>
                    <a:pt x="21402" y="14038"/>
                  </a:cubicBezTo>
                  <a:cubicBezTo>
                    <a:pt x="21600" y="12356"/>
                    <a:pt x="21046" y="10763"/>
                    <a:pt x="20057" y="9435"/>
                  </a:cubicBezTo>
                  <a:cubicBezTo>
                    <a:pt x="19582" y="8815"/>
                    <a:pt x="19029" y="8255"/>
                    <a:pt x="18396" y="7783"/>
                  </a:cubicBezTo>
                  <a:cubicBezTo>
                    <a:pt x="18119" y="7576"/>
                    <a:pt x="17842" y="7399"/>
                    <a:pt x="17565" y="7222"/>
                  </a:cubicBezTo>
                  <a:cubicBezTo>
                    <a:pt x="15824" y="5894"/>
                    <a:pt x="14756" y="4094"/>
                    <a:pt x="14756" y="2088"/>
                  </a:cubicBezTo>
                  <a:lnTo>
                    <a:pt x="12382" y="2088"/>
                  </a:lnTo>
                  <a:cubicBezTo>
                    <a:pt x="12026" y="2088"/>
                    <a:pt x="11710" y="1851"/>
                    <a:pt x="11710" y="1586"/>
                  </a:cubicBezTo>
                  <a:lnTo>
                    <a:pt x="11710" y="1586"/>
                  </a:lnTo>
                  <a:cubicBezTo>
                    <a:pt x="11710" y="1320"/>
                    <a:pt x="12026" y="1084"/>
                    <a:pt x="12382" y="1084"/>
                  </a:cubicBezTo>
                  <a:lnTo>
                    <a:pt x="13371" y="1084"/>
                  </a:lnTo>
                  <a:lnTo>
                    <a:pt x="11275" y="111"/>
                  </a:lnTo>
                  <a:cubicBezTo>
                    <a:pt x="10958" y="-37"/>
                    <a:pt x="10563" y="-37"/>
                    <a:pt x="10246" y="111"/>
                  </a:cubicBezTo>
                  <a:lnTo>
                    <a:pt x="8110" y="1084"/>
                  </a:lnTo>
                  <a:lnTo>
                    <a:pt x="9099" y="1084"/>
                  </a:lnTo>
                  <a:cubicBezTo>
                    <a:pt x="9455" y="1084"/>
                    <a:pt x="9771" y="1320"/>
                    <a:pt x="9771" y="1586"/>
                  </a:cubicBezTo>
                  <a:lnTo>
                    <a:pt x="9771" y="1586"/>
                  </a:lnTo>
                  <a:cubicBezTo>
                    <a:pt x="9771" y="1852"/>
                    <a:pt x="9455" y="2088"/>
                    <a:pt x="9099" y="2088"/>
                  </a:cubicBezTo>
                  <a:lnTo>
                    <a:pt x="6686" y="2088"/>
                  </a:lnTo>
                  <a:cubicBezTo>
                    <a:pt x="6686" y="4094"/>
                    <a:pt x="5618" y="5894"/>
                    <a:pt x="3877" y="7222"/>
                  </a:cubicBezTo>
                  <a:cubicBezTo>
                    <a:pt x="3600" y="7429"/>
                    <a:pt x="3323" y="7606"/>
                    <a:pt x="3046" y="7783"/>
                  </a:cubicBezTo>
                  <a:cubicBezTo>
                    <a:pt x="2413" y="8284"/>
                    <a:pt x="1820" y="8845"/>
                    <a:pt x="1385" y="9435"/>
                  </a:cubicBezTo>
                  <a:cubicBezTo>
                    <a:pt x="514" y="10586"/>
                    <a:pt x="0" y="11943"/>
                    <a:pt x="0" y="13389"/>
                  </a:cubicBezTo>
                  <a:cubicBezTo>
                    <a:pt x="40" y="17904"/>
                    <a:pt x="5064" y="21563"/>
                    <a:pt x="11196" y="213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8DB8825B-582D-419C-A5D1-B3318EC837B5}"/>
                </a:ext>
              </a:extLst>
            </p:cNvPr>
            <p:cNvSpPr/>
            <p:nvPr/>
          </p:nvSpPr>
          <p:spPr>
            <a:xfrm>
              <a:off x="3135633" y="13436600"/>
              <a:ext cx="589280" cy="58927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AA5EFEBD-C973-4429-B47E-70D7E20BD272}"/>
                </a:ext>
              </a:extLst>
            </p:cNvPr>
            <p:cNvSpPr/>
            <p:nvPr/>
          </p:nvSpPr>
          <p:spPr>
            <a:xfrm>
              <a:off x="2857500" y="12407899"/>
              <a:ext cx="919522" cy="68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42" extrusionOk="0">
                  <a:moveTo>
                    <a:pt x="21356" y="10246"/>
                  </a:moveTo>
                  <a:cubicBezTo>
                    <a:pt x="21179" y="4906"/>
                    <a:pt x="17993" y="475"/>
                    <a:pt x="14038" y="40"/>
                  </a:cubicBezTo>
                  <a:cubicBezTo>
                    <a:pt x="12356" y="-158"/>
                    <a:pt x="10763" y="396"/>
                    <a:pt x="9435" y="1385"/>
                  </a:cubicBezTo>
                  <a:cubicBezTo>
                    <a:pt x="8815" y="1860"/>
                    <a:pt x="8255" y="2413"/>
                    <a:pt x="7783" y="3046"/>
                  </a:cubicBezTo>
                  <a:cubicBezTo>
                    <a:pt x="7576" y="3323"/>
                    <a:pt x="7399" y="3600"/>
                    <a:pt x="7222" y="3877"/>
                  </a:cubicBezTo>
                  <a:cubicBezTo>
                    <a:pt x="5894" y="5618"/>
                    <a:pt x="4094" y="6686"/>
                    <a:pt x="2088" y="6686"/>
                  </a:cubicBezTo>
                  <a:lnTo>
                    <a:pt x="2088" y="9060"/>
                  </a:lnTo>
                  <a:cubicBezTo>
                    <a:pt x="2088" y="9416"/>
                    <a:pt x="1852" y="9732"/>
                    <a:pt x="1586" y="9732"/>
                  </a:cubicBezTo>
                  <a:lnTo>
                    <a:pt x="1586" y="9732"/>
                  </a:lnTo>
                  <a:cubicBezTo>
                    <a:pt x="1320" y="9732"/>
                    <a:pt x="1084" y="9416"/>
                    <a:pt x="1084" y="9060"/>
                  </a:cubicBezTo>
                  <a:lnTo>
                    <a:pt x="1084" y="8071"/>
                  </a:lnTo>
                  <a:lnTo>
                    <a:pt x="111" y="10167"/>
                  </a:lnTo>
                  <a:cubicBezTo>
                    <a:pt x="-37" y="10484"/>
                    <a:pt x="-37" y="10879"/>
                    <a:pt x="111" y="11196"/>
                  </a:cubicBezTo>
                  <a:lnTo>
                    <a:pt x="1084" y="13332"/>
                  </a:lnTo>
                  <a:lnTo>
                    <a:pt x="1084" y="12343"/>
                  </a:lnTo>
                  <a:cubicBezTo>
                    <a:pt x="1084" y="11987"/>
                    <a:pt x="1320" y="11671"/>
                    <a:pt x="1586" y="11671"/>
                  </a:cubicBezTo>
                  <a:lnTo>
                    <a:pt x="1586" y="11671"/>
                  </a:lnTo>
                  <a:cubicBezTo>
                    <a:pt x="1852" y="11671"/>
                    <a:pt x="2088" y="11987"/>
                    <a:pt x="2088" y="12343"/>
                  </a:cubicBezTo>
                  <a:lnTo>
                    <a:pt x="2088" y="14756"/>
                  </a:lnTo>
                  <a:cubicBezTo>
                    <a:pt x="4094" y="14756"/>
                    <a:pt x="5894" y="15824"/>
                    <a:pt x="7222" y="17565"/>
                  </a:cubicBezTo>
                  <a:cubicBezTo>
                    <a:pt x="7429" y="17842"/>
                    <a:pt x="7606" y="18119"/>
                    <a:pt x="7783" y="18396"/>
                  </a:cubicBezTo>
                  <a:cubicBezTo>
                    <a:pt x="8284" y="19029"/>
                    <a:pt x="8845" y="19622"/>
                    <a:pt x="9435" y="20057"/>
                  </a:cubicBezTo>
                  <a:cubicBezTo>
                    <a:pt x="10586" y="20928"/>
                    <a:pt x="11943" y="21442"/>
                    <a:pt x="13389" y="21442"/>
                  </a:cubicBezTo>
                  <a:cubicBezTo>
                    <a:pt x="17904" y="21442"/>
                    <a:pt x="21563" y="16378"/>
                    <a:pt x="21356" y="10246"/>
                  </a:cubicBezTo>
                  <a:close/>
                </a:path>
              </a:pathLst>
            </a:custGeom>
            <a:solidFill>
              <a:srgbClr val="BC8B3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A76EBDB3-38A7-4689-89DA-542442C8BF52}"/>
                </a:ext>
              </a:extLst>
            </p:cNvPr>
            <p:cNvSpPr/>
            <p:nvPr/>
          </p:nvSpPr>
          <p:spPr>
            <a:xfrm>
              <a:off x="3086099" y="12415651"/>
              <a:ext cx="688349" cy="91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65" extrusionOk="0">
                  <a:moveTo>
                    <a:pt x="10246" y="9"/>
                  </a:moveTo>
                  <a:cubicBezTo>
                    <a:pt x="4906" y="186"/>
                    <a:pt x="475" y="3373"/>
                    <a:pt x="40" y="7327"/>
                  </a:cubicBezTo>
                  <a:cubicBezTo>
                    <a:pt x="-158" y="9009"/>
                    <a:pt x="396" y="10602"/>
                    <a:pt x="1385" y="11930"/>
                  </a:cubicBezTo>
                  <a:cubicBezTo>
                    <a:pt x="1860" y="12550"/>
                    <a:pt x="2413" y="13110"/>
                    <a:pt x="3046" y="13582"/>
                  </a:cubicBezTo>
                  <a:cubicBezTo>
                    <a:pt x="3323" y="13789"/>
                    <a:pt x="3600" y="13966"/>
                    <a:pt x="3877" y="14143"/>
                  </a:cubicBezTo>
                  <a:cubicBezTo>
                    <a:pt x="5618" y="15471"/>
                    <a:pt x="6686" y="17271"/>
                    <a:pt x="6686" y="19277"/>
                  </a:cubicBezTo>
                  <a:lnTo>
                    <a:pt x="9060" y="19277"/>
                  </a:lnTo>
                  <a:cubicBezTo>
                    <a:pt x="9416" y="19277"/>
                    <a:pt x="9732" y="19514"/>
                    <a:pt x="9732" y="19779"/>
                  </a:cubicBezTo>
                  <a:lnTo>
                    <a:pt x="9732" y="19779"/>
                  </a:lnTo>
                  <a:cubicBezTo>
                    <a:pt x="9732" y="20045"/>
                    <a:pt x="9416" y="20281"/>
                    <a:pt x="9060" y="20281"/>
                  </a:cubicBezTo>
                  <a:lnTo>
                    <a:pt x="8071" y="20281"/>
                  </a:lnTo>
                  <a:lnTo>
                    <a:pt x="10167" y="21254"/>
                  </a:lnTo>
                  <a:cubicBezTo>
                    <a:pt x="10484" y="21402"/>
                    <a:pt x="10879" y="21402"/>
                    <a:pt x="11196" y="21254"/>
                  </a:cubicBezTo>
                  <a:lnTo>
                    <a:pt x="13332" y="20281"/>
                  </a:lnTo>
                  <a:lnTo>
                    <a:pt x="12343" y="20281"/>
                  </a:lnTo>
                  <a:cubicBezTo>
                    <a:pt x="11987" y="20281"/>
                    <a:pt x="11671" y="20045"/>
                    <a:pt x="11671" y="19779"/>
                  </a:cubicBezTo>
                  <a:lnTo>
                    <a:pt x="11671" y="19779"/>
                  </a:lnTo>
                  <a:cubicBezTo>
                    <a:pt x="11671" y="19513"/>
                    <a:pt x="11987" y="19277"/>
                    <a:pt x="12343" y="19277"/>
                  </a:cubicBezTo>
                  <a:lnTo>
                    <a:pt x="14756" y="19277"/>
                  </a:lnTo>
                  <a:cubicBezTo>
                    <a:pt x="14756" y="17271"/>
                    <a:pt x="15824" y="15471"/>
                    <a:pt x="17565" y="14143"/>
                  </a:cubicBezTo>
                  <a:cubicBezTo>
                    <a:pt x="17842" y="13936"/>
                    <a:pt x="18119" y="13759"/>
                    <a:pt x="18396" y="13582"/>
                  </a:cubicBezTo>
                  <a:cubicBezTo>
                    <a:pt x="19029" y="13081"/>
                    <a:pt x="19622" y="12520"/>
                    <a:pt x="20057" y="11930"/>
                  </a:cubicBezTo>
                  <a:cubicBezTo>
                    <a:pt x="20928" y="10779"/>
                    <a:pt x="21442" y="9422"/>
                    <a:pt x="21442" y="7976"/>
                  </a:cubicBezTo>
                  <a:cubicBezTo>
                    <a:pt x="21402" y="3461"/>
                    <a:pt x="16378" y="-198"/>
                    <a:pt x="10246" y="9"/>
                  </a:cubicBezTo>
                  <a:close/>
                </a:path>
              </a:pathLst>
            </a:custGeom>
            <a:solidFill>
              <a:srgbClr val="BC8B3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ADE2292B-75A5-4266-9176-7B735FEFC25E}"/>
                </a:ext>
              </a:extLst>
            </p:cNvPr>
            <p:cNvSpPr/>
            <p:nvPr/>
          </p:nvSpPr>
          <p:spPr>
            <a:xfrm>
              <a:off x="3132122" y="12456167"/>
              <a:ext cx="589280" cy="58928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178D176-5CED-4F5E-9154-2144C9EAA155}"/>
                </a:ext>
              </a:extLst>
            </p:cNvPr>
            <p:cNvSpPr/>
            <p:nvPr/>
          </p:nvSpPr>
          <p:spPr>
            <a:xfrm>
              <a:off x="2108200" y="12415651"/>
              <a:ext cx="689618" cy="91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65" extrusionOk="0">
                  <a:moveTo>
                    <a:pt x="10227" y="9"/>
                  </a:moveTo>
                  <a:cubicBezTo>
                    <a:pt x="4896" y="186"/>
                    <a:pt x="474" y="3373"/>
                    <a:pt x="39" y="7327"/>
                  </a:cubicBezTo>
                  <a:cubicBezTo>
                    <a:pt x="-158" y="9009"/>
                    <a:pt x="395" y="10602"/>
                    <a:pt x="1382" y="11930"/>
                  </a:cubicBezTo>
                  <a:cubicBezTo>
                    <a:pt x="1856" y="12550"/>
                    <a:pt x="2409" y="13110"/>
                    <a:pt x="3041" y="13582"/>
                  </a:cubicBezTo>
                  <a:cubicBezTo>
                    <a:pt x="3317" y="13789"/>
                    <a:pt x="3593" y="13966"/>
                    <a:pt x="3870" y="14143"/>
                  </a:cubicBezTo>
                  <a:cubicBezTo>
                    <a:pt x="5607" y="15471"/>
                    <a:pt x="6673" y="17271"/>
                    <a:pt x="6673" y="19277"/>
                  </a:cubicBezTo>
                  <a:lnTo>
                    <a:pt x="9043" y="19277"/>
                  </a:lnTo>
                  <a:cubicBezTo>
                    <a:pt x="9398" y="19277"/>
                    <a:pt x="9714" y="19514"/>
                    <a:pt x="9714" y="19779"/>
                  </a:cubicBezTo>
                  <a:lnTo>
                    <a:pt x="9714" y="19779"/>
                  </a:lnTo>
                  <a:cubicBezTo>
                    <a:pt x="9714" y="20045"/>
                    <a:pt x="9398" y="20281"/>
                    <a:pt x="9043" y="20281"/>
                  </a:cubicBezTo>
                  <a:lnTo>
                    <a:pt x="8095" y="20281"/>
                  </a:lnTo>
                  <a:lnTo>
                    <a:pt x="10188" y="21254"/>
                  </a:lnTo>
                  <a:cubicBezTo>
                    <a:pt x="10504" y="21402"/>
                    <a:pt x="10899" y="21402"/>
                    <a:pt x="11215" y="21254"/>
                  </a:cubicBezTo>
                  <a:lnTo>
                    <a:pt x="13347" y="20281"/>
                  </a:lnTo>
                  <a:lnTo>
                    <a:pt x="12360" y="20281"/>
                  </a:lnTo>
                  <a:cubicBezTo>
                    <a:pt x="12004" y="20281"/>
                    <a:pt x="11688" y="20045"/>
                    <a:pt x="11688" y="19779"/>
                  </a:cubicBezTo>
                  <a:lnTo>
                    <a:pt x="11688" y="19779"/>
                  </a:lnTo>
                  <a:cubicBezTo>
                    <a:pt x="11688" y="19513"/>
                    <a:pt x="12004" y="19277"/>
                    <a:pt x="12360" y="19277"/>
                  </a:cubicBezTo>
                  <a:lnTo>
                    <a:pt x="14769" y="19277"/>
                  </a:lnTo>
                  <a:cubicBezTo>
                    <a:pt x="14769" y="17271"/>
                    <a:pt x="15835" y="15471"/>
                    <a:pt x="17572" y="14143"/>
                  </a:cubicBezTo>
                  <a:cubicBezTo>
                    <a:pt x="17849" y="13936"/>
                    <a:pt x="18125" y="13759"/>
                    <a:pt x="18401" y="13582"/>
                  </a:cubicBezTo>
                  <a:cubicBezTo>
                    <a:pt x="19033" y="13081"/>
                    <a:pt x="19626" y="12520"/>
                    <a:pt x="20060" y="11930"/>
                  </a:cubicBezTo>
                  <a:cubicBezTo>
                    <a:pt x="20929" y="10779"/>
                    <a:pt x="21442" y="9422"/>
                    <a:pt x="21442" y="7976"/>
                  </a:cubicBezTo>
                  <a:cubicBezTo>
                    <a:pt x="21403" y="3461"/>
                    <a:pt x="16348" y="-198"/>
                    <a:pt x="10227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C91596C8-B29E-4CFF-9AB2-88C881ECBC2C}"/>
                </a:ext>
              </a:extLst>
            </p:cNvPr>
            <p:cNvSpPr/>
            <p:nvPr/>
          </p:nvSpPr>
          <p:spPr>
            <a:xfrm>
              <a:off x="2120899" y="12407900"/>
              <a:ext cx="919523" cy="68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42" extrusionOk="0">
                  <a:moveTo>
                    <a:pt x="9" y="11196"/>
                  </a:moveTo>
                  <a:cubicBezTo>
                    <a:pt x="186" y="16536"/>
                    <a:pt x="3372" y="20967"/>
                    <a:pt x="7327" y="21402"/>
                  </a:cubicBezTo>
                  <a:cubicBezTo>
                    <a:pt x="9009" y="21600"/>
                    <a:pt x="10602" y="21046"/>
                    <a:pt x="11930" y="20057"/>
                  </a:cubicBezTo>
                  <a:cubicBezTo>
                    <a:pt x="12550" y="19582"/>
                    <a:pt x="13110" y="19029"/>
                    <a:pt x="13582" y="18396"/>
                  </a:cubicBezTo>
                  <a:cubicBezTo>
                    <a:pt x="13789" y="18119"/>
                    <a:pt x="13966" y="17842"/>
                    <a:pt x="14143" y="17565"/>
                  </a:cubicBezTo>
                  <a:cubicBezTo>
                    <a:pt x="15471" y="15824"/>
                    <a:pt x="17271" y="14756"/>
                    <a:pt x="19277" y="14756"/>
                  </a:cubicBezTo>
                  <a:lnTo>
                    <a:pt x="19277" y="12382"/>
                  </a:lnTo>
                  <a:cubicBezTo>
                    <a:pt x="19277" y="12026"/>
                    <a:pt x="19513" y="11710"/>
                    <a:pt x="19779" y="11710"/>
                  </a:cubicBezTo>
                  <a:lnTo>
                    <a:pt x="19779" y="11710"/>
                  </a:lnTo>
                  <a:cubicBezTo>
                    <a:pt x="20045" y="11710"/>
                    <a:pt x="20281" y="12026"/>
                    <a:pt x="20281" y="12382"/>
                  </a:cubicBezTo>
                  <a:lnTo>
                    <a:pt x="20281" y="13371"/>
                  </a:lnTo>
                  <a:lnTo>
                    <a:pt x="21254" y="11275"/>
                  </a:lnTo>
                  <a:cubicBezTo>
                    <a:pt x="21402" y="10958"/>
                    <a:pt x="21402" y="10563"/>
                    <a:pt x="21254" y="10246"/>
                  </a:cubicBezTo>
                  <a:lnTo>
                    <a:pt x="20281" y="8110"/>
                  </a:lnTo>
                  <a:lnTo>
                    <a:pt x="20281" y="9099"/>
                  </a:lnTo>
                  <a:cubicBezTo>
                    <a:pt x="20281" y="9455"/>
                    <a:pt x="20045" y="9771"/>
                    <a:pt x="19779" y="9771"/>
                  </a:cubicBezTo>
                  <a:lnTo>
                    <a:pt x="19779" y="9771"/>
                  </a:lnTo>
                  <a:cubicBezTo>
                    <a:pt x="19513" y="9771"/>
                    <a:pt x="19277" y="9455"/>
                    <a:pt x="19277" y="9099"/>
                  </a:cubicBezTo>
                  <a:lnTo>
                    <a:pt x="19277" y="6686"/>
                  </a:lnTo>
                  <a:cubicBezTo>
                    <a:pt x="17271" y="6686"/>
                    <a:pt x="15471" y="5618"/>
                    <a:pt x="14143" y="3877"/>
                  </a:cubicBezTo>
                  <a:cubicBezTo>
                    <a:pt x="13936" y="3600"/>
                    <a:pt x="13759" y="3323"/>
                    <a:pt x="13582" y="3046"/>
                  </a:cubicBezTo>
                  <a:cubicBezTo>
                    <a:pt x="13081" y="2413"/>
                    <a:pt x="12520" y="1820"/>
                    <a:pt x="11930" y="1385"/>
                  </a:cubicBezTo>
                  <a:cubicBezTo>
                    <a:pt x="10779" y="514"/>
                    <a:pt x="9422" y="0"/>
                    <a:pt x="7976" y="0"/>
                  </a:cubicBezTo>
                  <a:cubicBezTo>
                    <a:pt x="3461" y="0"/>
                    <a:pt x="-198" y="5064"/>
                    <a:pt x="9" y="111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366692F8-A124-47D3-85EF-3CAC986F4A65}"/>
                </a:ext>
              </a:extLst>
            </p:cNvPr>
            <p:cNvSpPr/>
            <p:nvPr/>
          </p:nvSpPr>
          <p:spPr>
            <a:xfrm>
              <a:off x="2169489" y="12469043"/>
              <a:ext cx="589280" cy="58928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A58F368F-24F3-46F8-9D3E-1916D2460285}"/>
                </a:ext>
              </a:extLst>
            </p:cNvPr>
            <p:cNvSpPr/>
            <p:nvPr/>
          </p:nvSpPr>
          <p:spPr>
            <a:xfrm>
              <a:off x="2108200" y="13152031"/>
              <a:ext cx="688348" cy="91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65" extrusionOk="0">
                  <a:moveTo>
                    <a:pt x="11196" y="21356"/>
                  </a:moveTo>
                  <a:cubicBezTo>
                    <a:pt x="16536" y="21179"/>
                    <a:pt x="20967" y="17993"/>
                    <a:pt x="21402" y="14038"/>
                  </a:cubicBezTo>
                  <a:cubicBezTo>
                    <a:pt x="21600" y="12356"/>
                    <a:pt x="21046" y="10763"/>
                    <a:pt x="20057" y="9435"/>
                  </a:cubicBezTo>
                  <a:cubicBezTo>
                    <a:pt x="19582" y="8815"/>
                    <a:pt x="19029" y="8255"/>
                    <a:pt x="18396" y="7783"/>
                  </a:cubicBezTo>
                  <a:cubicBezTo>
                    <a:pt x="18119" y="7576"/>
                    <a:pt x="17842" y="7399"/>
                    <a:pt x="17565" y="7222"/>
                  </a:cubicBezTo>
                  <a:cubicBezTo>
                    <a:pt x="15824" y="5894"/>
                    <a:pt x="14756" y="4094"/>
                    <a:pt x="14756" y="2088"/>
                  </a:cubicBezTo>
                  <a:lnTo>
                    <a:pt x="12382" y="2088"/>
                  </a:lnTo>
                  <a:cubicBezTo>
                    <a:pt x="12026" y="2088"/>
                    <a:pt x="11710" y="1851"/>
                    <a:pt x="11710" y="1586"/>
                  </a:cubicBezTo>
                  <a:lnTo>
                    <a:pt x="11710" y="1586"/>
                  </a:lnTo>
                  <a:cubicBezTo>
                    <a:pt x="11710" y="1320"/>
                    <a:pt x="12026" y="1084"/>
                    <a:pt x="12382" y="1084"/>
                  </a:cubicBezTo>
                  <a:lnTo>
                    <a:pt x="13371" y="1084"/>
                  </a:lnTo>
                  <a:lnTo>
                    <a:pt x="11275" y="111"/>
                  </a:lnTo>
                  <a:cubicBezTo>
                    <a:pt x="10958" y="-37"/>
                    <a:pt x="10563" y="-37"/>
                    <a:pt x="10246" y="111"/>
                  </a:cubicBezTo>
                  <a:lnTo>
                    <a:pt x="8110" y="1084"/>
                  </a:lnTo>
                  <a:lnTo>
                    <a:pt x="9099" y="1084"/>
                  </a:lnTo>
                  <a:cubicBezTo>
                    <a:pt x="9455" y="1084"/>
                    <a:pt x="9771" y="1320"/>
                    <a:pt x="9771" y="1586"/>
                  </a:cubicBezTo>
                  <a:lnTo>
                    <a:pt x="9771" y="1586"/>
                  </a:lnTo>
                  <a:cubicBezTo>
                    <a:pt x="9771" y="1852"/>
                    <a:pt x="9455" y="2088"/>
                    <a:pt x="9099" y="2088"/>
                  </a:cubicBezTo>
                  <a:lnTo>
                    <a:pt x="6686" y="2088"/>
                  </a:lnTo>
                  <a:cubicBezTo>
                    <a:pt x="6686" y="4094"/>
                    <a:pt x="5618" y="5894"/>
                    <a:pt x="3877" y="7222"/>
                  </a:cubicBezTo>
                  <a:cubicBezTo>
                    <a:pt x="3600" y="7429"/>
                    <a:pt x="3323" y="7606"/>
                    <a:pt x="3046" y="7783"/>
                  </a:cubicBezTo>
                  <a:cubicBezTo>
                    <a:pt x="2413" y="8284"/>
                    <a:pt x="1820" y="8845"/>
                    <a:pt x="1385" y="9435"/>
                  </a:cubicBezTo>
                  <a:cubicBezTo>
                    <a:pt x="514" y="10586"/>
                    <a:pt x="0" y="11943"/>
                    <a:pt x="0" y="13389"/>
                  </a:cubicBezTo>
                  <a:cubicBezTo>
                    <a:pt x="0" y="17904"/>
                    <a:pt x="5064" y="21563"/>
                    <a:pt x="11196" y="21356"/>
                  </a:cubicBezTo>
                  <a:close/>
                </a:path>
              </a:pathLst>
            </a:custGeom>
            <a:solidFill>
              <a:srgbClr val="BC8B3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2936ACA6-EEC7-4DBE-82AF-90861ACFC287}"/>
                </a:ext>
              </a:extLst>
            </p:cNvPr>
            <p:cNvSpPr/>
            <p:nvPr/>
          </p:nvSpPr>
          <p:spPr>
            <a:xfrm>
              <a:off x="1879600" y="13385798"/>
              <a:ext cx="919522" cy="68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42" extrusionOk="0">
                  <a:moveTo>
                    <a:pt x="21356" y="10246"/>
                  </a:moveTo>
                  <a:cubicBezTo>
                    <a:pt x="21179" y="4906"/>
                    <a:pt x="17993" y="475"/>
                    <a:pt x="14038" y="40"/>
                  </a:cubicBezTo>
                  <a:cubicBezTo>
                    <a:pt x="12356" y="-158"/>
                    <a:pt x="10763" y="396"/>
                    <a:pt x="9435" y="1385"/>
                  </a:cubicBezTo>
                  <a:cubicBezTo>
                    <a:pt x="8815" y="1860"/>
                    <a:pt x="8255" y="2413"/>
                    <a:pt x="7783" y="3046"/>
                  </a:cubicBezTo>
                  <a:cubicBezTo>
                    <a:pt x="7576" y="3323"/>
                    <a:pt x="7399" y="3600"/>
                    <a:pt x="7222" y="3877"/>
                  </a:cubicBezTo>
                  <a:cubicBezTo>
                    <a:pt x="5894" y="5618"/>
                    <a:pt x="4094" y="6686"/>
                    <a:pt x="2088" y="6686"/>
                  </a:cubicBezTo>
                  <a:lnTo>
                    <a:pt x="2088" y="9060"/>
                  </a:lnTo>
                  <a:cubicBezTo>
                    <a:pt x="2088" y="9416"/>
                    <a:pt x="1852" y="9732"/>
                    <a:pt x="1586" y="9732"/>
                  </a:cubicBezTo>
                  <a:lnTo>
                    <a:pt x="1586" y="9732"/>
                  </a:lnTo>
                  <a:cubicBezTo>
                    <a:pt x="1320" y="9732"/>
                    <a:pt x="1084" y="9416"/>
                    <a:pt x="1084" y="9060"/>
                  </a:cubicBezTo>
                  <a:lnTo>
                    <a:pt x="1084" y="8071"/>
                  </a:lnTo>
                  <a:lnTo>
                    <a:pt x="111" y="10167"/>
                  </a:lnTo>
                  <a:cubicBezTo>
                    <a:pt x="-37" y="10484"/>
                    <a:pt x="-37" y="10879"/>
                    <a:pt x="111" y="11196"/>
                  </a:cubicBezTo>
                  <a:lnTo>
                    <a:pt x="1084" y="13332"/>
                  </a:lnTo>
                  <a:lnTo>
                    <a:pt x="1084" y="12343"/>
                  </a:lnTo>
                  <a:cubicBezTo>
                    <a:pt x="1084" y="11987"/>
                    <a:pt x="1320" y="11671"/>
                    <a:pt x="1586" y="11671"/>
                  </a:cubicBezTo>
                  <a:lnTo>
                    <a:pt x="1586" y="11671"/>
                  </a:lnTo>
                  <a:cubicBezTo>
                    <a:pt x="1852" y="11671"/>
                    <a:pt x="2088" y="11987"/>
                    <a:pt x="2088" y="12343"/>
                  </a:cubicBezTo>
                  <a:lnTo>
                    <a:pt x="2088" y="14756"/>
                  </a:lnTo>
                  <a:cubicBezTo>
                    <a:pt x="4094" y="14756"/>
                    <a:pt x="5894" y="15824"/>
                    <a:pt x="7222" y="17565"/>
                  </a:cubicBezTo>
                  <a:cubicBezTo>
                    <a:pt x="7429" y="17842"/>
                    <a:pt x="7606" y="18119"/>
                    <a:pt x="7783" y="18396"/>
                  </a:cubicBezTo>
                  <a:cubicBezTo>
                    <a:pt x="8284" y="19029"/>
                    <a:pt x="8845" y="19622"/>
                    <a:pt x="9435" y="20057"/>
                  </a:cubicBezTo>
                  <a:cubicBezTo>
                    <a:pt x="10586" y="20928"/>
                    <a:pt x="11943" y="21442"/>
                    <a:pt x="13389" y="21442"/>
                  </a:cubicBezTo>
                  <a:cubicBezTo>
                    <a:pt x="17904" y="21442"/>
                    <a:pt x="21563" y="16378"/>
                    <a:pt x="21356" y="10246"/>
                  </a:cubicBezTo>
                  <a:close/>
                </a:path>
              </a:pathLst>
            </a:custGeom>
            <a:solidFill>
              <a:srgbClr val="BC8B3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6B83232F-3E84-4996-B6F4-2BE2296E9A2A}"/>
                </a:ext>
              </a:extLst>
            </p:cNvPr>
            <p:cNvSpPr/>
            <p:nvPr/>
          </p:nvSpPr>
          <p:spPr>
            <a:xfrm>
              <a:off x="1142999" y="13385799"/>
              <a:ext cx="919431" cy="68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42" extrusionOk="0">
                  <a:moveTo>
                    <a:pt x="6" y="11196"/>
                  </a:moveTo>
                  <a:cubicBezTo>
                    <a:pt x="184" y="16536"/>
                    <a:pt x="3375" y="20967"/>
                    <a:pt x="7334" y="21402"/>
                  </a:cubicBezTo>
                  <a:cubicBezTo>
                    <a:pt x="9019" y="21600"/>
                    <a:pt x="10614" y="21046"/>
                    <a:pt x="11944" y="20057"/>
                  </a:cubicBezTo>
                  <a:cubicBezTo>
                    <a:pt x="12564" y="19582"/>
                    <a:pt x="13126" y="19029"/>
                    <a:pt x="13599" y="18396"/>
                  </a:cubicBezTo>
                  <a:cubicBezTo>
                    <a:pt x="13805" y="18119"/>
                    <a:pt x="13983" y="17842"/>
                    <a:pt x="14160" y="17565"/>
                  </a:cubicBezTo>
                  <a:cubicBezTo>
                    <a:pt x="15490" y="15824"/>
                    <a:pt x="17292" y="14756"/>
                    <a:pt x="19302" y="14756"/>
                  </a:cubicBezTo>
                  <a:lnTo>
                    <a:pt x="19302" y="12382"/>
                  </a:lnTo>
                  <a:cubicBezTo>
                    <a:pt x="19302" y="12026"/>
                    <a:pt x="19538" y="11710"/>
                    <a:pt x="19804" y="11710"/>
                  </a:cubicBezTo>
                  <a:lnTo>
                    <a:pt x="19804" y="11710"/>
                  </a:lnTo>
                  <a:cubicBezTo>
                    <a:pt x="20070" y="11710"/>
                    <a:pt x="20306" y="12026"/>
                    <a:pt x="20306" y="12382"/>
                  </a:cubicBezTo>
                  <a:lnTo>
                    <a:pt x="20306" y="13371"/>
                  </a:lnTo>
                  <a:lnTo>
                    <a:pt x="21281" y="11275"/>
                  </a:lnTo>
                  <a:cubicBezTo>
                    <a:pt x="21429" y="10958"/>
                    <a:pt x="21429" y="10563"/>
                    <a:pt x="21281" y="10246"/>
                  </a:cubicBezTo>
                  <a:lnTo>
                    <a:pt x="20306" y="8110"/>
                  </a:lnTo>
                  <a:lnTo>
                    <a:pt x="20306" y="9099"/>
                  </a:lnTo>
                  <a:cubicBezTo>
                    <a:pt x="20306" y="9455"/>
                    <a:pt x="20070" y="9771"/>
                    <a:pt x="19804" y="9771"/>
                  </a:cubicBezTo>
                  <a:lnTo>
                    <a:pt x="19804" y="9771"/>
                  </a:lnTo>
                  <a:cubicBezTo>
                    <a:pt x="19538" y="9771"/>
                    <a:pt x="19302" y="9455"/>
                    <a:pt x="19302" y="9099"/>
                  </a:cubicBezTo>
                  <a:lnTo>
                    <a:pt x="19302" y="6686"/>
                  </a:lnTo>
                  <a:cubicBezTo>
                    <a:pt x="17292" y="6686"/>
                    <a:pt x="15490" y="5618"/>
                    <a:pt x="14160" y="3877"/>
                  </a:cubicBezTo>
                  <a:cubicBezTo>
                    <a:pt x="13953" y="3600"/>
                    <a:pt x="13776" y="3323"/>
                    <a:pt x="13599" y="3046"/>
                  </a:cubicBezTo>
                  <a:cubicBezTo>
                    <a:pt x="13096" y="2413"/>
                    <a:pt x="12535" y="1820"/>
                    <a:pt x="11944" y="1385"/>
                  </a:cubicBezTo>
                  <a:cubicBezTo>
                    <a:pt x="10792" y="514"/>
                    <a:pt x="9432" y="0"/>
                    <a:pt x="7984" y="0"/>
                  </a:cubicBezTo>
                  <a:cubicBezTo>
                    <a:pt x="3463" y="0"/>
                    <a:pt x="-171" y="5024"/>
                    <a:pt x="6" y="111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7B3C9FEF-248E-4033-B768-C6085B8D9FCA}"/>
                </a:ext>
              </a:extLst>
            </p:cNvPr>
            <p:cNvSpPr/>
            <p:nvPr/>
          </p:nvSpPr>
          <p:spPr>
            <a:xfrm>
              <a:off x="1145583" y="13152031"/>
              <a:ext cx="688349" cy="91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65" extrusionOk="0">
                  <a:moveTo>
                    <a:pt x="11196" y="21356"/>
                  </a:moveTo>
                  <a:cubicBezTo>
                    <a:pt x="16536" y="21179"/>
                    <a:pt x="20967" y="17993"/>
                    <a:pt x="21402" y="14038"/>
                  </a:cubicBezTo>
                  <a:cubicBezTo>
                    <a:pt x="21600" y="12356"/>
                    <a:pt x="21046" y="10763"/>
                    <a:pt x="20057" y="9435"/>
                  </a:cubicBezTo>
                  <a:cubicBezTo>
                    <a:pt x="19582" y="8815"/>
                    <a:pt x="19029" y="8255"/>
                    <a:pt x="18396" y="7783"/>
                  </a:cubicBezTo>
                  <a:cubicBezTo>
                    <a:pt x="18119" y="7576"/>
                    <a:pt x="17842" y="7399"/>
                    <a:pt x="17565" y="7222"/>
                  </a:cubicBezTo>
                  <a:cubicBezTo>
                    <a:pt x="15824" y="5894"/>
                    <a:pt x="14756" y="4094"/>
                    <a:pt x="14756" y="2088"/>
                  </a:cubicBezTo>
                  <a:lnTo>
                    <a:pt x="12382" y="2088"/>
                  </a:lnTo>
                  <a:cubicBezTo>
                    <a:pt x="12026" y="2088"/>
                    <a:pt x="11710" y="1851"/>
                    <a:pt x="11710" y="1586"/>
                  </a:cubicBezTo>
                  <a:lnTo>
                    <a:pt x="11710" y="1586"/>
                  </a:lnTo>
                  <a:cubicBezTo>
                    <a:pt x="11710" y="1320"/>
                    <a:pt x="12026" y="1084"/>
                    <a:pt x="12382" y="1084"/>
                  </a:cubicBezTo>
                  <a:lnTo>
                    <a:pt x="13371" y="1084"/>
                  </a:lnTo>
                  <a:lnTo>
                    <a:pt x="11275" y="111"/>
                  </a:lnTo>
                  <a:cubicBezTo>
                    <a:pt x="10958" y="-37"/>
                    <a:pt x="10563" y="-37"/>
                    <a:pt x="10246" y="111"/>
                  </a:cubicBezTo>
                  <a:lnTo>
                    <a:pt x="8110" y="1084"/>
                  </a:lnTo>
                  <a:lnTo>
                    <a:pt x="9099" y="1084"/>
                  </a:lnTo>
                  <a:cubicBezTo>
                    <a:pt x="9455" y="1084"/>
                    <a:pt x="9771" y="1320"/>
                    <a:pt x="9771" y="1586"/>
                  </a:cubicBezTo>
                  <a:lnTo>
                    <a:pt x="9771" y="1586"/>
                  </a:lnTo>
                  <a:cubicBezTo>
                    <a:pt x="9771" y="1852"/>
                    <a:pt x="9455" y="2088"/>
                    <a:pt x="9099" y="2088"/>
                  </a:cubicBezTo>
                  <a:lnTo>
                    <a:pt x="6686" y="2088"/>
                  </a:lnTo>
                  <a:cubicBezTo>
                    <a:pt x="6686" y="4094"/>
                    <a:pt x="5618" y="5894"/>
                    <a:pt x="3877" y="7222"/>
                  </a:cubicBezTo>
                  <a:cubicBezTo>
                    <a:pt x="3600" y="7429"/>
                    <a:pt x="3323" y="7606"/>
                    <a:pt x="3046" y="7783"/>
                  </a:cubicBezTo>
                  <a:cubicBezTo>
                    <a:pt x="2413" y="8284"/>
                    <a:pt x="1820" y="8845"/>
                    <a:pt x="1385" y="9435"/>
                  </a:cubicBezTo>
                  <a:cubicBezTo>
                    <a:pt x="514" y="10586"/>
                    <a:pt x="0" y="11943"/>
                    <a:pt x="0" y="13389"/>
                  </a:cubicBezTo>
                  <a:cubicBezTo>
                    <a:pt x="0" y="17904"/>
                    <a:pt x="5064" y="21563"/>
                    <a:pt x="11196" y="213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F8BCD8DF-3BD8-470D-A87D-4298B10EB732}"/>
                </a:ext>
              </a:extLst>
            </p:cNvPr>
            <p:cNvSpPr/>
            <p:nvPr/>
          </p:nvSpPr>
          <p:spPr>
            <a:xfrm>
              <a:off x="1193965" y="13440377"/>
              <a:ext cx="589280" cy="58927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AC98A4C2-82D6-4E1A-93F0-80F596488B99}"/>
                </a:ext>
              </a:extLst>
            </p:cNvPr>
            <p:cNvSpPr/>
            <p:nvPr/>
          </p:nvSpPr>
          <p:spPr>
            <a:xfrm>
              <a:off x="1145584" y="12415744"/>
              <a:ext cx="688348" cy="919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92" extrusionOk="0">
                  <a:moveTo>
                    <a:pt x="10246" y="6"/>
                  </a:moveTo>
                  <a:cubicBezTo>
                    <a:pt x="4906" y="184"/>
                    <a:pt x="475" y="3375"/>
                    <a:pt x="40" y="7334"/>
                  </a:cubicBezTo>
                  <a:cubicBezTo>
                    <a:pt x="-158" y="9019"/>
                    <a:pt x="396" y="10614"/>
                    <a:pt x="1385" y="11944"/>
                  </a:cubicBezTo>
                  <a:cubicBezTo>
                    <a:pt x="1860" y="12564"/>
                    <a:pt x="2413" y="13126"/>
                    <a:pt x="3046" y="13599"/>
                  </a:cubicBezTo>
                  <a:cubicBezTo>
                    <a:pt x="3323" y="13805"/>
                    <a:pt x="3600" y="13983"/>
                    <a:pt x="3877" y="14160"/>
                  </a:cubicBezTo>
                  <a:cubicBezTo>
                    <a:pt x="5618" y="15490"/>
                    <a:pt x="6686" y="17292"/>
                    <a:pt x="6686" y="19302"/>
                  </a:cubicBezTo>
                  <a:lnTo>
                    <a:pt x="9060" y="19302"/>
                  </a:lnTo>
                  <a:cubicBezTo>
                    <a:pt x="9416" y="19302"/>
                    <a:pt x="9732" y="19538"/>
                    <a:pt x="9732" y="19804"/>
                  </a:cubicBezTo>
                  <a:lnTo>
                    <a:pt x="9732" y="19804"/>
                  </a:lnTo>
                  <a:cubicBezTo>
                    <a:pt x="9732" y="20070"/>
                    <a:pt x="9416" y="20306"/>
                    <a:pt x="9060" y="20306"/>
                  </a:cubicBezTo>
                  <a:lnTo>
                    <a:pt x="8071" y="20306"/>
                  </a:lnTo>
                  <a:lnTo>
                    <a:pt x="10167" y="21281"/>
                  </a:lnTo>
                  <a:cubicBezTo>
                    <a:pt x="10484" y="21429"/>
                    <a:pt x="10879" y="21429"/>
                    <a:pt x="11196" y="21281"/>
                  </a:cubicBezTo>
                  <a:lnTo>
                    <a:pt x="13332" y="20306"/>
                  </a:lnTo>
                  <a:lnTo>
                    <a:pt x="12343" y="20306"/>
                  </a:lnTo>
                  <a:cubicBezTo>
                    <a:pt x="11987" y="20306"/>
                    <a:pt x="11671" y="20070"/>
                    <a:pt x="11671" y="19804"/>
                  </a:cubicBezTo>
                  <a:lnTo>
                    <a:pt x="11671" y="19804"/>
                  </a:lnTo>
                  <a:cubicBezTo>
                    <a:pt x="11671" y="19538"/>
                    <a:pt x="11987" y="19302"/>
                    <a:pt x="12343" y="19302"/>
                  </a:cubicBezTo>
                  <a:lnTo>
                    <a:pt x="14756" y="19302"/>
                  </a:lnTo>
                  <a:cubicBezTo>
                    <a:pt x="14756" y="17292"/>
                    <a:pt x="15824" y="15490"/>
                    <a:pt x="17565" y="14160"/>
                  </a:cubicBezTo>
                  <a:cubicBezTo>
                    <a:pt x="17842" y="13953"/>
                    <a:pt x="18119" y="13776"/>
                    <a:pt x="18396" y="13599"/>
                  </a:cubicBezTo>
                  <a:cubicBezTo>
                    <a:pt x="19029" y="13096"/>
                    <a:pt x="19622" y="12535"/>
                    <a:pt x="20057" y="11944"/>
                  </a:cubicBezTo>
                  <a:cubicBezTo>
                    <a:pt x="20928" y="10792"/>
                    <a:pt x="21442" y="9432"/>
                    <a:pt x="21442" y="7984"/>
                  </a:cubicBezTo>
                  <a:cubicBezTo>
                    <a:pt x="21442" y="3463"/>
                    <a:pt x="16378" y="-171"/>
                    <a:pt x="10246" y="6"/>
                  </a:cubicBezTo>
                  <a:close/>
                </a:path>
              </a:pathLst>
            </a:custGeom>
            <a:solidFill>
              <a:srgbClr val="BC8B3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CFF0C0E6-AC75-4D79-9D6C-039DDF217BF6}"/>
                </a:ext>
              </a:extLst>
            </p:cNvPr>
            <p:cNvSpPr/>
            <p:nvPr/>
          </p:nvSpPr>
          <p:spPr>
            <a:xfrm>
              <a:off x="1193965" y="12465151"/>
              <a:ext cx="589280" cy="58928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E723D43C-FBD6-4D38-AE5B-6BE1F543BF36}"/>
                </a:ext>
              </a:extLst>
            </p:cNvPr>
            <p:cNvSpPr/>
            <p:nvPr/>
          </p:nvSpPr>
          <p:spPr>
            <a:xfrm>
              <a:off x="2165723" y="13440377"/>
              <a:ext cx="589280" cy="58927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A1B75E4-A499-470B-B4D4-5A293BEBE62E}"/>
              </a:ext>
            </a:extLst>
          </p:cNvPr>
          <p:cNvSpPr txBox="1"/>
          <p:nvPr/>
        </p:nvSpPr>
        <p:spPr>
          <a:xfrm>
            <a:off x="1837129" y="2372899"/>
            <a:ext cx="106940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Меньше </a:t>
            </a:r>
          </a:p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стресса</a:t>
            </a:r>
            <a:endParaRPr lang="en-US" sz="1600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0E781A-5E86-BD42-ABC9-CE654227076D}"/>
              </a:ext>
            </a:extLst>
          </p:cNvPr>
          <p:cNvSpPr txBox="1"/>
          <p:nvPr/>
        </p:nvSpPr>
        <p:spPr>
          <a:xfrm>
            <a:off x="3668635" y="246653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74%</a:t>
            </a:r>
            <a:endParaRPr lang="en-US" sz="28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659E19A-8110-E847-BBA8-E49C18097B52}"/>
              </a:ext>
            </a:extLst>
          </p:cNvPr>
          <p:cNvSpPr txBox="1"/>
          <p:nvPr/>
        </p:nvSpPr>
        <p:spPr>
          <a:xfrm>
            <a:off x="5704767" y="246653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106%</a:t>
            </a:r>
            <a:endParaRPr lang="en-US" sz="28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CE9F95-A8AC-E64A-99C2-12AC1F4969FB}"/>
              </a:ext>
            </a:extLst>
          </p:cNvPr>
          <p:cNvSpPr txBox="1"/>
          <p:nvPr/>
        </p:nvSpPr>
        <p:spPr>
          <a:xfrm>
            <a:off x="5751813" y="1177135"/>
            <a:ext cx="2299375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Больше </a:t>
            </a:r>
          </a:p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энергии</a:t>
            </a:r>
            <a:endParaRPr lang="en-US" sz="1600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A5C7BE-CF7E-3F48-8B12-F79741A394C6}"/>
              </a:ext>
            </a:extLst>
          </p:cNvPr>
          <p:cNvSpPr txBox="1"/>
          <p:nvPr/>
        </p:nvSpPr>
        <p:spPr>
          <a:xfrm>
            <a:off x="7955980" y="243445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</a:t>
            </a:r>
            <a:endParaRPr lang="en-US" sz="28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0199AE-91B7-CB49-90F4-1DAA9F9B0B36}"/>
              </a:ext>
            </a:extLst>
          </p:cNvPr>
          <p:cNvSpPr txBox="1"/>
          <p:nvPr/>
        </p:nvSpPr>
        <p:spPr>
          <a:xfrm>
            <a:off x="7736539" y="1177135"/>
            <a:ext cx="205659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Больше </a:t>
            </a:r>
          </a:p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продуктивности</a:t>
            </a:r>
            <a:endParaRPr lang="en-US" sz="1600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9B8510-5582-E440-9A4C-7A00086E2BD1}"/>
              </a:ext>
            </a:extLst>
          </p:cNvPr>
          <p:cNvSpPr txBox="1"/>
          <p:nvPr/>
        </p:nvSpPr>
        <p:spPr>
          <a:xfrm>
            <a:off x="3668635" y="464771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</a:t>
            </a:r>
            <a:endParaRPr lang="en-US" sz="28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7AE5A7B-11C3-334C-BE10-CB5AD70F369C}"/>
              </a:ext>
            </a:extLst>
          </p:cNvPr>
          <p:cNvSpPr txBox="1"/>
          <p:nvPr/>
        </p:nvSpPr>
        <p:spPr>
          <a:xfrm>
            <a:off x="1837129" y="4531610"/>
            <a:ext cx="1252158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Больше </a:t>
            </a:r>
          </a:p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удержания</a:t>
            </a:r>
            <a:endParaRPr lang="en-US" sz="1600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F02E334-30E9-E946-A182-B90889819DDA}"/>
              </a:ext>
            </a:extLst>
          </p:cNvPr>
          <p:cNvSpPr txBox="1"/>
          <p:nvPr/>
        </p:nvSpPr>
        <p:spPr>
          <a:xfrm>
            <a:off x="5849343" y="4630983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70%</a:t>
            </a:r>
            <a:endParaRPr lang="en-US" sz="28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C3A9BE-D17F-1A4A-96CC-B85A99A58048}"/>
              </a:ext>
            </a:extLst>
          </p:cNvPr>
          <p:cNvSpPr txBox="1"/>
          <p:nvPr/>
        </p:nvSpPr>
        <p:spPr>
          <a:xfrm>
            <a:off x="5220029" y="5791853"/>
            <a:ext cx="2299375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Больше целеустремленности</a:t>
            </a:r>
            <a:endParaRPr lang="en-US" sz="1600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B877160-87DC-764D-9A40-1DD6F2F307EA}"/>
              </a:ext>
            </a:extLst>
          </p:cNvPr>
          <p:cNvSpPr txBox="1"/>
          <p:nvPr/>
        </p:nvSpPr>
        <p:spPr>
          <a:xfrm>
            <a:off x="7986168" y="464771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</a:t>
            </a:r>
            <a:endParaRPr lang="en-US" sz="28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A837A2-4AE1-4246-92B2-0BCA36A4A1C3}"/>
              </a:ext>
            </a:extLst>
          </p:cNvPr>
          <p:cNvSpPr txBox="1"/>
          <p:nvPr/>
        </p:nvSpPr>
        <p:spPr>
          <a:xfrm>
            <a:off x="7955980" y="5782452"/>
            <a:ext cx="1244739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Больше </a:t>
            </a:r>
          </a:p>
          <a:p>
            <a:r>
              <a:rPr lang="ru-RU" sz="1600" noProof="1">
                <a:solidFill>
                  <a:schemeClr val="bg1"/>
                </a:solidFill>
                <a:latin typeface="Century Gothic" panose="020B0502020202020204" pitchFamily="34" charset="0"/>
              </a:rPr>
              <a:t>радости</a:t>
            </a:r>
            <a:endParaRPr lang="en-US" sz="1600" noProof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20FF2A1-C6FB-9A4E-A885-705728C90ABE}"/>
              </a:ext>
            </a:extLst>
          </p:cNvPr>
          <p:cNvSpPr/>
          <p:nvPr/>
        </p:nvSpPr>
        <p:spPr>
          <a:xfrm>
            <a:off x="875740" y="392257"/>
            <a:ext cx="10680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 с высоким уровнем доверия показывают</a:t>
            </a:r>
          </a:p>
        </p:txBody>
      </p:sp>
    </p:spTree>
    <p:extLst>
      <p:ext uri="{BB962C8B-B14F-4D97-AF65-F5344CB8AC3E}">
        <p14:creationId xmlns:p14="http://schemas.microsoft.com/office/powerpoint/2010/main" val="217545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4" y="857251"/>
            <a:ext cx="9144001" cy="5143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3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33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33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6"/>
            <a:r>
              <a:rPr lang="ru-RU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3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7481" y="2730680"/>
            <a:ext cx="34289" cy="118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DC52D-E05C-FC44-AC20-9C6752E61ADD}"/>
              </a:ext>
            </a:extLst>
          </p:cNvPr>
          <p:cNvSpPr txBox="1"/>
          <p:nvPr/>
        </p:nvSpPr>
        <p:spPr>
          <a:xfrm>
            <a:off x="4151786" y="2564904"/>
            <a:ext cx="40863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ТАКОЕ </a:t>
            </a:r>
          </a:p>
          <a:p>
            <a:r>
              <a:rPr lang="ru-RU" sz="4500" b="1" dirty="0">
                <a:solidFill>
                  <a:srgbClr val="BC8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ДОВЕРИЕ?</a:t>
            </a:r>
          </a:p>
        </p:txBody>
      </p:sp>
    </p:spTree>
    <p:extLst>
      <p:ext uri="{BB962C8B-B14F-4D97-AF65-F5344CB8AC3E}">
        <p14:creationId xmlns:p14="http://schemas.microsoft.com/office/powerpoint/2010/main" val="186565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A654A1-60E0-354B-B369-2B07390758A8}"/>
              </a:ext>
            </a:extLst>
          </p:cNvPr>
          <p:cNvSpPr/>
          <p:nvPr/>
        </p:nvSpPr>
        <p:spPr>
          <a:xfrm>
            <a:off x="2383035" y="1997839"/>
            <a:ext cx="74259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9944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Готовность человека стать уязвимым 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действиям других людей из-за уверенности в их добрых намерениях и корректном поведении.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394965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37A42BC-A70B-0941-BE8F-64A355ACB1D3}"/>
              </a:ext>
            </a:extLst>
          </p:cNvPr>
          <p:cNvSpPr txBox="1">
            <a:spLocks/>
          </p:cNvSpPr>
          <p:nvPr/>
        </p:nvSpPr>
        <p:spPr>
          <a:xfrm>
            <a:off x="1919536" y="2348880"/>
            <a:ext cx="8870933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ПЕРВЫЙ ШАГ К ДОВЕРИЮ</a:t>
            </a: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9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9033B0-05A1-7642-9984-50462201BD89}"/>
              </a:ext>
            </a:extLst>
          </p:cNvPr>
          <p:cNvSpPr/>
          <p:nvPr/>
        </p:nvSpPr>
        <p:spPr>
          <a:xfrm>
            <a:off x="1873817" y="2392672"/>
            <a:ext cx="45719" cy="5604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3421FFC-37AC-274A-B563-3F30738AD7A9}"/>
              </a:ext>
            </a:extLst>
          </p:cNvPr>
          <p:cNvSpPr txBox="1">
            <a:spLocks/>
          </p:cNvSpPr>
          <p:nvPr/>
        </p:nvSpPr>
        <p:spPr>
          <a:xfrm>
            <a:off x="2999655" y="3212977"/>
            <a:ext cx="619268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СИЛАДОВЕРИЯ.РФ </a:t>
            </a:r>
            <a: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9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57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23915" y="1769501"/>
            <a:ext cx="3752693" cy="4283393"/>
            <a:chOff x="4758015" y="1431227"/>
            <a:chExt cx="3482253" cy="4288536"/>
          </a:xfrm>
        </p:grpSpPr>
        <p:sp>
          <p:nvSpPr>
            <p:cNvPr id="26" name="Freeform 23"/>
            <p:cNvSpPr>
              <a:spLocks/>
            </p:cNvSpPr>
            <p:nvPr/>
          </p:nvSpPr>
          <p:spPr bwMode="auto">
            <a:xfrm flipH="1" flipV="1">
              <a:off x="6096000" y="1431227"/>
              <a:ext cx="2144268" cy="4288536"/>
            </a:xfrm>
            <a:custGeom>
              <a:avLst/>
              <a:gdLst>
                <a:gd name="T0" fmla="*/ 3305 w 3305"/>
                <a:gd name="T1" fmla="*/ 6611 h 6611"/>
                <a:gd name="T2" fmla="*/ 0 w 3305"/>
                <a:gd name="T3" fmla="*/ 3305 h 6611"/>
                <a:gd name="T4" fmla="*/ 3305 w 3305"/>
                <a:gd name="T5" fmla="*/ 0 h 6611"/>
                <a:gd name="T6" fmla="*/ 3305 w 3305"/>
                <a:gd name="T7" fmla="*/ 496 h 6611"/>
                <a:gd name="T8" fmla="*/ 496 w 3305"/>
                <a:gd name="T9" fmla="*/ 3305 h 6611"/>
                <a:gd name="T10" fmla="*/ 3305 w 3305"/>
                <a:gd name="T11" fmla="*/ 6115 h 6611"/>
                <a:gd name="T12" fmla="*/ 3305 w 3305"/>
                <a:gd name="T13" fmla="*/ 6611 h 6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5" h="6611">
                  <a:moveTo>
                    <a:pt x="3305" y="6611"/>
                  </a:moveTo>
                  <a:cubicBezTo>
                    <a:pt x="1480" y="6611"/>
                    <a:pt x="0" y="5131"/>
                    <a:pt x="0" y="3305"/>
                  </a:cubicBezTo>
                  <a:cubicBezTo>
                    <a:pt x="0" y="1480"/>
                    <a:pt x="1480" y="0"/>
                    <a:pt x="3305" y="0"/>
                  </a:cubicBezTo>
                  <a:lnTo>
                    <a:pt x="3305" y="496"/>
                  </a:lnTo>
                  <a:cubicBezTo>
                    <a:pt x="1754" y="496"/>
                    <a:pt x="496" y="1754"/>
                    <a:pt x="496" y="3305"/>
                  </a:cubicBezTo>
                  <a:cubicBezTo>
                    <a:pt x="496" y="4857"/>
                    <a:pt x="1754" y="6115"/>
                    <a:pt x="3305" y="6115"/>
                  </a:cubicBezTo>
                  <a:lnTo>
                    <a:pt x="3305" y="6611"/>
                  </a:lnTo>
                  <a:close/>
                </a:path>
              </a:pathLst>
            </a:custGeom>
            <a:solidFill>
              <a:srgbClr val="C3D1E7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flipH="1" flipV="1">
              <a:off x="5024660" y="1508941"/>
              <a:ext cx="3137838" cy="3888865"/>
            </a:xfrm>
            <a:custGeom>
              <a:avLst/>
              <a:gdLst>
                <a:gd name="T0" fmla="*/ 4837 w 4837"/>
                <a:gd name="T1" fmla="*/ 5083 h 5995"/>
                <a:gd name="T2" fmla="*/ 912 w 4837"/>
                <a:gd name="T3" fmla="*/ 4461 h 5995"/>
                <a:gd name="T4" fmla="*/ 1534 w 4837"/>
                <a:gd name="T5" fmla="*/ 536 h 5995"/>
                <a:gd name="T6" fmla="*/ 3185 w 4837"/>
                <a:gd name="T7" fmla="*/ 0 h 5995"/>
                <a:gd name="T8" fmla="*/ 3185 w 4837"/>
                <a:gd name="T9" fmla="*/ 496 h 5995"/>
                <a:gd name="T10" fmla="*/ 872 w 4837"/>
                <a:gd name="T11" fmla="*/ 2809 h 5995"/>
                <a:gd name="T12" fmla="*/ 3185 w 4837"/>
                <a:gd name="T13" fmla="*/ 5123 h 5995"/>
                <a:gd name="T14" fmla="*/ 4546 w 4837"/>
                <a:gd name="T15" fmla="*/ 4682 h 5995"/>
                <a:gd name="T16" fmla="*/ 4837 w 4837"/>
                <a:gd name="T17" fmla="*/ 5083 h 5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7" h="5995">
                  <a:moveTo>
                    <a:pt x="4837" y="5083"/>
                  </a:moveTo>
                  <a:cubicBezTo>
                    <a:pt x="3582" y="5995"/>
                    <a:pt x="1824" y="5716"/>
                    <a:pt x="912" y="4461"/>
                  </a:cubicBezTo>
                  <a:cubicBezTo>
                    <a:pt x="0" y="3206"/>
                    <a:pt x="278" y="1448"/>
                    <a:pt x="1534" y="536"/>
                  </a:cubicBezTo>
                  <a:cubicBezTo>
                    <a:pt x="2014" y="188"/>
                    <a:pt x="2592" y="0"/>
                    <a:pt x="3185" y="0"/>
                  </a:cubicBezTo>
                  <a:lnTo>
                    <a:pt x="3185" y="496"/>
                  </a:lnTo>
                  <a:cubicBezTo>
                    <a:pt x="1908" y="496"/>
                    <a:pt x="872" y="1532"/>
                    <a:pt x="872" y="2809"/>
                  </a:cubicBezTo>
                  <a:cubicBezTo>
                    <a:pt x="872" y="4087"/>
                    <a:pt x="1908" y="5123"/>
                    <a:pt x="3185" y="5123"/>
                  </a:cubicBezTo>
                  <a:cubicBezTo>
                    <a:pt x="3674" y="5123"/>
                    <a:pt x="4150" y="4969"/>
                    <a:pt x="4546" y="4682"/>
                  </a:cubicBezTo>
                  <a:lnTo>
                    <a:pt x="4837" y="5083"/>
                  </a:lnTo>
                  <a:close/>
                </a:path>
              </a:pathLst>
            </a:custGeom>
            <a:solidFill>
              <a:srgbClr val="8DBBEC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 flipH="1" flipV="1">
              <a:off x="4758015" y="1862618"/>
              <a:ext cx="3050543" cy="3213230"/>
            </a:xfrm>
            <a:custGeom>
              <a:avLst/>
              <a:gdLst>
                <a:gd name="T0" fmla="*/ 4703 w 4703"/>
                <a:gd name="T1" fmla="*/ 3364 h 4955"/>
                <a:gd name="T2" fmla="*/ 1591 w 4703"/>
                <a:gd name="T3" fmla="*/ 4375 h 4955"/>
                <a:gd name="T4" fmla="*/ 580 w 4703"/>
                <a:gd name="T5" fmla="*/ 1263 h 4955"/>
                <a:gd name="T6" fmla="*/ 2641 w 4703"/>
                <a:gd name="T7" fmla="*/ 0 h 4955"/>
                <a:gd name="T8" fmla="*/ 2641 w 4703"/>
                <a:gd name="T9" fmla="*/ 495 h 4955"/>
                <a:gd name="T10" fmla="*/ 823 w 4703"/>
                <a:gd name="T11" fmla="*/ 2313 h 4955"/>
                <a:gd name="T12" fmla="*/ 2641 w 4703"/>
                <a:gd name="T13" fmla="*/ 4132 h 4955"/>
                <a:gd name="T14" fmla="*/ 4261 w 4703"/>
                <a:gd name="T15" fmla="*/ 3139 h 4955"/>
                <a:gd name="T16" fmla="*/ 4703 w 4703"/>
                <a:gd name="T17" fmla="*/ 3364 h 4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3" h="4955">
                  <a:moveTo>
                    <a:pt x="4703" y="3364"/>
                  </a:moveTo>
                  <a:cubicBezTo>
                    <a:pt x="4123" y="4503"/>
                    <a:pt x="2730" y="4955"/>
                    <a:pt x="1591" y="4375"/>
                  </a:cubicBezTo>
                  <a:cubicBezTo>
                    <a:pt x="452" y="3795"/>
                    <a:pt x="0" y="2402"/>
                    <a:pt x="580" y="1263"/>
                  </a:cubicBezTo>
                  <a:cubicBezTo>
                    <a:pt x="975" y="488"/>
                    <a:pt x="1771" y="0"/>
                    <a:pt x="2641" y="0"/>
                  </a:cubicBezTo>
                  <a:lnTo>
                    <a:pt x="2641" y="495"/>
                  </a:lnTo>
                  <a:cubicBezTo>
                    <a:pt x="1637" y="495"/>
                    <a:pt x="823" y="1309"/>
                    <a:pt x="823" y="2313"/>
                  </a:cubicBezTo>
                  <a:cubicBezTo>
                    <a:pt x="823" y="3318"/>
                    <a:pt x="1637" y="4132"/>
                    <a:pt x="2641" y="4132"/>
                  </a:cubicBezTo>
                  <a:cubicBezTo>
                    <a:pt x="3325" y="4132"/>
                    <a:pt x="3951" y="3748"/>
                    <a:pt x="4261" y="3139"/>
                  </a:cubicBezTo>
                  <a:lnTo>
                    <a:pt x="4703" y="336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flipH="1" flipV="1">
              <a:off x="4915144" y="2395513"/>
              <a:ext cx="2360124" cy="2359964"/>
            </a:xfrm>
            <a:custGeom>
              <a:avLst/>
              <a:gdLst>
                <a:gd name="T0" fmla="*/ 3637 w 3637"/>
                <a:gd name="T1" fmla="*/ 1818 h 3637"/>
                <a:gd name="T2" fmla="*/ 1818 w 3637"/>
                <a:gd name="T3" fmla="*/ 3637 h 3637"/>
                <a:gd name="T4" fmla="*/ 0 w 3637"/>
                <a:gd name="T5" fmla="*/ 1818 h 3637"/>
                <a:gd name="T6" fmla="*/ 1818 w 3637"/>
                <a:gd name="T7" fmla="*/ 0 h 3637"/>
                <a:gd name="T8" fmla="*/ 1818 w 3637"/>
                <a:gd name="T9" fmla="*/ 496 h 3637"/>
                <a:gd name="T10" fmla="*/ 496 w 3637"/>
                <a:gd name="T11" fmla="*/ 1818 h 3637"/>
                <a:gd name="T12" fmla="*/ 1818 w 3637"/>
                <a:gd name="T13" fmla="*/ 3141 h 3637"/>
                <a:gd name="T14" fmla="*/ 3141 w 3637"/>
                <a:gd name="T15" fmla="*/ 1818 h 3637"/>
                <a:gd name="T16" fmla="*/ 3637 w 3637"/>
                <a:gd name="T17" fmla="*/ 181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7" h="3637">
                  <a:moveTo>
                    <a:pt x="3637" y="1818"/>
                  </a:moveTo>
                  <a:cubicBezTo>
                    <a:pt x="3637" y="2823"/>
                    <a:pt x="2823" y="3637"/>
                    <a:pt x="1818" y="3637"/>
                  </a:cubicBezTo>
                  <a:cubicBezTo>
                    <a:pt x="814" y="3637"/>
                    <a:pt x="0" y="2823"/>
                    <a:pt x="0" y="1818"/>
                  </a:cubicBezTo>
                  <a:cubicBezTo>
                    <a:pt x="0" y="814"/>
                    <a:pt x="814" y="0"/>
                    <a:pt x="1818" y="0"/>
                  </a:cubicBezTo>
                  <a:lnTo>
                    <a:pt x="1818" y="496"/>
                  </a:lnTo>
                  <a:cubicBezTo>
                    <a:pt x="1088" y="496"/>
                    <a:pt x="496" y="1088"/>
                    <a:pt x="496" y="1818"/>
                  </a:cubicBezTo>
                  <a:cubicBezTo>
                    <a:pt x="496" y="2549"/>
                    <a:pt x="1088" y="3141"/>
                    <a:pt x="1818" y="3141"/>
                  </a:cubicBezTo>
                  <a:cubicBezTo>
                    <a:pt x="2549" y="3141"/>
                    <a:pt x="3141" y="2549"/>
                    <a:pt x="3141" y="1818"/>
                  </a:cubicBezTo>
                  <a:lnTo>
                    <a:pt x="3637" y="1818"/>
                  </a:lnTo>
                  <a:close/>
                </a:path>
              </a:pathLst>
            </a:custGeom>
            <a:solidFill>
              <a:srgbClr val="1F3563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6095531" y="4401958"/>
              <a:ext cx="228267" cy="352891"/>
            </a:xfrm>
            <a:custGeom>
              <a:avLst/>
              <a:gdLst>
                <a:gd name="connsiteX0" fmla="*/ 228267 w 228267"/>
                <a:gd name="connsiteY0" fmla="*/ 0 h 352891"/>
                <a:gd name="connsiteX1" fmla="*/ 228267 w 228267"/>
                <a:gd name="connsiteY1" fmla="*/ 330366 h 352891"/>
                <a:gd name="connsiteX2" fmla="*/ 120538 w 228267"/>
                <a:gd name="connsiteY2" fmla="*/ 346805 h 352891"/>
                <a:gd name="connsiteX3" fmla="*/ 0 w 228267"/>
                <a:gd name="connsiteY3" fmla="*/ 352891 h 352891"/>
                <a:gd name="connsiteX4" fmla="*/ 0 w 228267"/>
                <a:gd name="connsiteY4" fmla="*/ 31677 h 352891"/>
                <a:gd name="connsiteX5" fmla="*/ 172869 w 228267"/>
                <a:gd name="connsiteY5" fmla="*/ 14246 h 352891"/>
                <a:gd name="connsiteX6" fmla="*/ 228267 w 228267"/>
                <a:gd name="connsiteY6" fmla="*/ 0 h 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67" h="352891">
                  <a:moveTo>
                    <a:pt x="228267" y="0"/>
                  </a:moveTo>
                  <a:lnTo>
                    <a:pt x="228267" y="330366"/>
                  </a:lnTo>
                  <a:lnTo>
                    <a:pt x="120538" y="346805"/>
                  </a:lnTo>
                  <a:lnTo>
                    <a:pt x="0" y="352891"/>
                  </a:lnTo>
                  <a:lnTo>
                    <a:pt x="0" y="31677"/>
                  </a:lnTo>
                  <a:cubicBezTo>
                    <a:pt x="59214" y="31677"/>
                    <a:pt x="117029" y="25675"/>
                    <a:pt x="172869" y="14246"/>
                  </a:cubicBezTo>
                  <a:lnTo>
                    <a:pt x="228267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6095506" y="4732956"/>
              <a:ext cx="228292" cy="342892"/>
            </a:xfrm>
            <a:custGeom>
              <a:avLst/>
              <a:gdLst>
                <a:gd name="connsiteX0" fmla="*/ 228292 w 228292"/>
                <a:gd name="connsiteY0" fmla="*/ 0 h 342892"/>
                <a:gd name="connsiteX1" fmla="*/ 228292 w 228292"/>
                <a:gd name="connsiteY1" fmla="*/ 324039 h 342892"/>
                <a:gd name="connsiteX2" fmla="*/ 193028 w 228292"/>
                <a:gd name="connsiteY2" fmla="*/ 329424 h 342892"/>
                <a:gd name="connsiteX3" fmla="*/ 0 w 228292"/>
                <a:gd name="connsiteY3" fmla="*/ 342892 h 342892"/>
                <a:gd name="connsiteX4" fmla="*/ 0 w 228292"/>
                <a:gd name="connsiteY4" fmla="*/ 21893 h 342892"/>
                <a:gd name="connsiteX5" fmla="*/ 25 w 228292"/>
                <a:gd name="connsiteY5" fmla="*/ 21892 h 342892"/>
                <a:gd name="connsiteX6" fmla="*/ 25 w 228292"/>
                <a:gd name="connsiteY6" fmla="*/ 22521 h 342892"/>
                <a:gd name="connsiteX7" fmla="*/ 120641 w 228292"/>
                <a:gd name="connsiteY7" fmla="*/ 16430 h 342892"/>
                <a:gd name="connsiteX8" fmla="*/ 228292 w 228292"/>
                <a:gd name="connsiteY8" fmla="*/ 0 h 34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292" h="342892">
                  <a:moveTo>
                    <a:pt x="228292" y="0"/>
                  </a:moveTo>
                  <a:lnTo>
                    <a:pt x="228292" y="324039"/>
                  </a:lnTo>
                  <a:lnTo>
                    <a:pt x="193028" y="329424"/>
                  </a:lnTo>
                  <a:lnTo>
                    <a:pt x="0" y="342892"/>
                  </a:lnTo>
                  <a:lnTo>
                    <a:pt x="0" y="21893"/>
                  </a:lnTo>
                  <a:lnTo>
                    <a:pt x="25" y="21892"/>
                  </a:lnTo>
                  <a:lnTo>
                    <a:pt x="25" y="22521"/>
                  </a:lnTo>
                  <a:cubicBezTo>
                    <a:pt x="40745" y="22521"/>
                    <a:pt x="80983" y="20458"/>
                    <a:pt x="120641" y="16430"/>
                  </a:cubicBezTo>
                  <a:lnTo>
                    <a:pt x="228292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096339" y="5057180"/>
              <a:ext cx="227459" cy="340627"/>
            </a:xfrm>
            <a:custGeom>
              <a:avLst/>
              <a:gdLst>
                <a:gd name="connsiteX0" fmla="*/ 227459 w 227459"/>
                <a:gd name="connsiteY0" fmla="*/ 0 h 340627"/>
                <a:gd name="connsiteX1" fmla="*/ 227459 w 227459"/>
                <a:gd name="connsiteY1" fmla="*/ 324988 h 340627"/>
                <a:gd name="connsiteX2" fmla="*/ 164029 w 227459"/>
                <a:gd name="connsiteY2" fmla="*/ 332529 h 340627"/>
                <a:gd name="connsiteX3" fmla="*/ 17026 w 227459"/>
                <a:gd name="connsiteY3" fmla="*/ 339954 h 340627"/>
                <a:gd name="connsiteX4" fmla="*/ 0 w 227459"/>
                <a:gd name="connsiteY4" fmla="*/ 340627 h 340627"/>
                <a:gd name="connsiteX5" fmla="*/ 0 w 227459"/>
                <a:gd name="connsiteY5" fmla="*/ 18880 h 340627"/>
                <a:gd name="connsiteX6" fmla="*/ 153369 w 227459"/>
                <a:gd name="connsiteY6" fmla="*/ 11130 h 340627"/>
                <a:gd name="connsiteX7" fmla="*/ 192195 w 227459"/>
                <a:gd name="connsiteY7" fmla="*/ 5201 h 340627"/>
                <a:gd name="connsiteX8" fmla="*/ 208121 w 227459"/>
                <a:gd name="connsiteY8" fmla="*/ 4090 h 340627"/>
                <a:gd name="connsiteX9" fmla="*/ 227459 w 227459"/>
                <a:gd name="connsiteY9" fmla="*/ 0 h 34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459" h="340627">
                  <a:moveTo>
                    <a:pt x="227459" y="0"/>
                  </a:moveTo>
                  <a:lnTo>
                    <a:pt x="227459" y="324988"/>
                  </a:lnTo>
                  <a:lnTo>
                    <a:pt x="164029" y="332529"/>
                  </a:lnTo>
                  <a:lnTo>
                    <a:pt x="17026" y="339954"/>
                  </a:lnTo>
                  <a:lnTo>
                    <a:pt x="0" y="340627"/>
                  </a:lnTo>
                  <a:lnTo>
                    <a:pt x="0" y="18880"/>
                  </a:lnTo>
                  <a:cubicBezTo>
                    <a:pt x="51776" y="18880"/>
                    <a:pt x="102941" y="16255"/>
                    <a:pt x="153369" y="11130"/>
                  </a:cubicBezTo>
                  <a:lnTo>
                    <a:pt x="192195" y="5201"/>
                  </a:lnTo>
                  <a:lnTo>
                    <a:pt x="208121" y="4090"/>
                  </a:lnTo>
                  <a:lnTo>
                    <a:pt x="227459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096000" y="5382265"/>
              <a:ext cx="227798" cy="337498"/>
            </a:xfrm>
            <a:custGeom>
              <a:avLst/>
              <a:gdLst>
                <a:gd name="connsiteX0" fmla="*/ 227798 w 227798"/>
                <a:gd name="connsiteY0" fmla="*/ 0 h 337498"/>
                <a:gd name="connsiteX1" fmla="*/ 227798 w 227798"/>
                <a:gd name="connsiteY1" fmla="*/ 325116 h 337498"/>
                <a:gd name="connsiteX2" fmla="*/ 219207 w 227798"/>
                <a:gd name="connsiteY2" fmla="*/ 326427 h 337498"/>
                <a:gd name="connsiteX3" fmla="*/ 0 w 227798"/>
                <a:gd name="connsiteY3" fmla="*/ 337498 h 337498"/>
                <a:gd name="connsiteX4" fmla="*/ 0 w 227798"/>
                <a:gd name="connsiteY4" fmla="*/ 15745 h 337498"/>
                <a:gd name="connsiteX5" fmla="*/ 17365 w 227798"/>
                <a:gd name="connsiteY5" fmla="*/ 14868 h 337498"/>
                <a:gd name="connsiteX6" fmla="*/ 144036 w 227798"/>
                <a:gd name="connsiteY6" fmla="*/ 9860 h 337498"/>
                <a:gd name="connsiteX7" fmla="*/ 164368 w 227798"/>
                <a:gd name="connsiteY7" fmla="*/ 7443 h 337498"/>
                <a:gd name="connsiteX8" fmla="*/ 186297 w 227798"/>
                <a:gd name="connsiteY8" fmla="*/ 6335 h 337498"/>
                <a:gd name="connsiteX9" fmla="*/ 227798 w 227798"/>
                <a:gd name="connsiteY9" fmla="*/ 0 h 33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798" h="337498">
                  <a:moveTo>
                    <a:pt x="227798" y="0"/>
                  </a:moveTo>
                  <a:lnTo>
                    <a:pt x="227798" y="325116"/>
                  </a:lnTo>
                  <a:lnTo>
                    <a:pt x="219207" y="326427"/>
                  </a:lnTo>
                  <a:cubicBezTo>
                    <a:pt x="147132" y="333748"/>
                    <a:pt x="74003" y="337498"/>
                    <a:pt x="0" y="337498"/>
                  </a:cubicBezTo>
                  <a:lnTo>
                    <a:pt x="0" y="15745"/>
                  </a:lnTo>
                  <a:lnTo>
                    <a:pt x="17365" y="14868"/>
                  </a:lnTo>
                  <a:lnTo>
                    <a:pt x="144036" y="9860"/>
                  </a:lnTo>
                  <a:lnTo>
                    <a:pt x="164368" y="7443"/>
                  </a:lnTo>
                  <a:lnTo>
                    <a:pt x="186297" y="6335"/>
                  </a:lnTo>
                  <a:lnTo>
                    <a:pt x="227798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530717" y="3010459"/>
              <a:ext cx="1130073" cy="1130073"/>
            </a:xfrm>
            <a:prstGeom prst="ellipse">
              <a:avLst/>
            </a:prstGeom>
            <a:solidFill>
              <a:srgbClr val="F0F4FB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5209" y="5740227"/>
            <a:ext cx="1434235" cy="3231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ru-RU" sz="1500" dirty="0">
                <a:solidFill>
                  <a:schemeClr val="bg1"/>
                </a:solidFill>
              </a:rPr>
              <a:t>ОРИЕНТАЦИЯ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6385" y="5463267"/>
            <a:ext cx="1682438" cy="3231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ru-RU" sz="1500" dirty="0">
                <a:solidFill>
                  <a:schemeClr val="bg1"/>
                </a:solidFill>
              </a:rPr>
              <a:t>КОМПЕТЕНТНОСТЬ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5209" y="5131332"/>
            <a:ext cx="1434235" cy="3231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ru-RU" sz="1500" dirty="0">
                <a:solidFill>
                  <a:schemeClr val="bg1"/>
                </a:solidFill>
              </a:rPr>
              <a:t>НАДЕЖНОСТЬ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7890" y="4844088"/>
            <a:ext cx="1541553" cy="3231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ru-RU" sz="1500" dirty="0">
                <a:solidFill>
                  <a:schemeClr val="bg1"/>
                </a:solidFill>
              </a:rPr>
              <a:t>ИСКРЕННОСТЬ</a:t>
            </a: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71500" y="4413511"/>
            <a:ext cx="3846073" cy="1083974"/>
            <a:chOff x="8274023" y="1190547"/>
            <a:chExt cx="2937088" cy="1085275"/>
          </a:xfrm>
        </p:grpSpPr>
        <p:sp>
          <p:nvSpPr>
            <p:cNvPr id="40" name="TextBox 39"/>
            <p:cNvSpPr txBox="1"/>
            <p:nvPr/>
          </p:nvSpPr>
          <p:spPr>
            <a:xfrm>
              <a:off x="8274023" y="1190547"/>
              <a:ext cx="2937088" cy="40010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ru-RU" sz="1350" b="1" dirty="0">
                  <a:solidFill>
                    <a:schemeClr val="bg1"/>
                  </a:solidFill>
                </a:rPr>
                <a:t>Ориентация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81818" y="1526900"/>
              <a:ext cx="2929293" cy="74892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Оценка того, фокусируетесь ли Вы в первую очередь на себе или на другом человеке.</a:t>
              </a:r>
              <a:r>
                <a:rPr lang="en-US" sz="105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02994" y="2533446"/>
            <a:ext cx="3846073" cy="1083974"/>
            <a:chOff x="8274023" y="1190547"/>
            <a:chExt cx="2937088" cy="1085275"/>
          </a:xfrm>
        </p:grpSpPr>
        <p:sp>
          <p:nvSpPr>
            <p:cNvPr id="43" name="TextBox 42"/>
            <p:cNvSpPr txBox="1"/>
            <p:nvPr/>
          </p:nvSpPr>
          <p:spPr>
            <a:xfrm>
              <a:off x="8274023" y="1190547"/>
              <a:ext cx="2937088" cy="40010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ru-RU" sz="1350" b="1" dirty="0">
                  <a:solidFill>
                    <a:schemeClr val="bg1"/>
                  </a:solidFill>
                </a:rPr>
                <a:t>Надежность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81818" y="1526900"/>
              <a:ext cx="2929293" cy="74892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Оценка того, что Вы выполняете взятые на себя обязательства и выполняете свои обещания.</a:t>
              </a:r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566011" y="1569352"/>
            <a:ext cx="3846073" cy="1104468"/>
            <a:chOff x="8274023" y="1190547"/>
            <a:chExt cx="2937088" cy="1105794"/>
          </a:xfrm>
        </p:grpSpPr>
        <p:sp>
          <p:nvSpPr>
            <p:cNvPr id="46" name="TextBox 45"/>
            <p:cNvSpPr txBox="1"/>
            <p:nvPr/>
          </p:nvSpPr>
          <p:spPr>
            <a:xfrm>
              <a:off x="8274023" y="1190547"/>
              <a:ext cx="2937088" cy="40010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ru-RU" sz="1350" b="1" dirty="0">
                  <a:solidFill>
                    <a:schemeClr val="bg1"/>
                  </a:solidFill>
                </a:rPr>
                <a:t>Искренность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81818" y="1526900"/>
              <a:ext cx="2929293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ru-RU" sz="10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Оценка того, насколько Вы честны, что Вы говорите то, что имеете ввиду, и имеете ввиду то, что говорите.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9990" y="3473478"/>
            <a:ext cx="3846073" cy="868790"/>
            <a:chOff x="8274023" y="1190547"/>
            <a:chExt cx="2937088" cy="869832"/>
          </a:xfrm>
        </p:grpSpPr>
        <p:sp>
          <p:nvSpPr>
            <p:cNvPr id="49" name="TextBox 48"/>
            <p:cNvSpPr txBox="1"/>
            <p:nvPr/>
          </p:nvSpPr>
          <p:spPr>
            <a:xfrm>
              <a:off x="8274023" y="1190547"/>
              <a:ext cx="2937088" cy="40010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ru-RU" sz="1350" b="1" dirty="0">
                  <a:solidFill>
                    <a:schemeClr val="bg1"/>
                  </a:solidFill>
                </a:rPr>
                <a:t>Компетентность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81818" y="1526900"/>
              <a:ext cx="2929293" cy="53347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Оценка того, что у Вас есть возможность сделать то, что Вы предлагаете. 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6588101" y="1796349"/>
            <a:ext cx="2176854" cy="0"/>
          </a:xfrm>
          <a:prstGeom prst="line">
            <a:avLst/>
          </a:prstGeom>
          <a:ln>
            <a:solidFill>
              <a:srgbClr val="C5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/>
          <p:cNvCxnSpPr>
            <a:cxnSpLocks/>
            <a:endCxn id="24" idx="0"/>
          </p:cNvCxnSpPr>
          <p:nvPr/>
        </p:nvCxnSpPr>
        <p:spPr>
          <a:xfrm flipV="1">
            <a:off x="5790175" y="2438013"/>
            <a:ext cx="1821093" cy="318513"/>
          </a:xfrm>
          <a:prstGeom prst="bentConnector3">
            <a:avLst>
              <a:gd name="adj1" fmla="val 50000"/>
            </a:avLst>
          </a:prstGeom>
          <a:ln>
            <a:solidFill>
              <a:srgbClr val="8DBB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/>
          <p:cNvCxnSpPr>
            <a:cxnSpLocks/>
          </p:cNvCxnSpPr>
          <p:nvPr/>
        </p:nvCxnSpPr>
        <p:spPr>
          <a:xfrm flipV="1">
            <a:off x="5184084" y="3186162"/>
            <a:ext cx="2117355" cy="490069"/>
          </a:xfrm>
          <a:prstGeom prst="bentConnector3">
            <a:avLst>
              <a:gd name="adj1" fmla="val 50000"/>
            </a:avLst>
          </a:prstGeom>
          <a:ln>
            <a:solidFill>
              <a:srgbClr val="395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/>
          <p:cNvCxnSpPr>
            <a:cxnSpLocks/>
          </p:cNvCxnSpPr>
          <p:nvPr/>
        </p:nvCxnSpPr>
        <p:spPr>
          <a:xfrm flipV="1">
            <a:off x="4576279" y="3911199"/>
            <a:ext cx="2900224" cy="702126"/>
          </a:xfrm>
          <a:prstGeom prst="bentConnector3">
            <a:avLst>
              <a:gd name="adj1" fmla="val 64373"/>
            </a:avLst>
          </a:prstGeom>
          <a:ln>
            <a:solidFill>
              <a:srgbClr val="1F3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0A9178-B99E-A649-A198-1CE74AB3D270}"/>
              </a:ext>
            </a:extLst>
          </p:cNvPr>
          <p:cNvSpPr/>
          <p:nvPr/>
        </p:nvSpPr>
        <p:spPr>
          <a:xfrm>
            <a:off x="8352515" y="3781149"/>
            <a:ext cx="1191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ИНКО™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8A058-CBCE-4141-91C4-81D40C07B8C2}"/>
              </a:ext>
            </a:extLst>
          </p:cNvPr>
          <p:cNvSpPr txBox="1"/>
          <p:nvPr/>
        </p:nvSpPr>
        <p:spPr>
          <a:xfrm>
            <a:off x="4187190" y="812432"/>
            <a:ext cx="400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Модель доверия ИНКО™</a:t>
            </a:r>
          </a:p>
        </p:txBody>
      </p:sp>
    </p:spTree>
    <p:extLst>
      <p:ext uri="{BB962C8B-B14F-4D97-AF65-F5344CB8AC3E}">
        <p14:creationId xmlns:p14="http://schemas.microsoft.com/office/powerpoint/2010/main" val="186854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83B77-70DF-2E42-8AB4-546E9FF6D723}"/>
              </a:ext>
            </a:extLst>
          </p:cNvPr>
          <p:cNvSpPr txBox="1"/>
          <p:nvPr/>
        </p:nvSpPr>
        <p:spPr>
          <a:xfrm>
            <a:off x="1763593" y="3598377"/>
            <a:ext cx="18037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ДОВЕРИЯ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E93D7-6E70-8441-BAE6-B6C8459E8E73}"/>
              </a:ext>
            </a:extLst>
          </p:cNvPr>
          <p:cNvSpPr txBox="1"/>
          <p:nvPr/>
        </p:nvSpPr>
        <p:spPr>
          <a:xfrm>
            <a:off x="6107535" y="4991749"/>
            <a:ext cx="16049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ОРИЕНТАЦИЯ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5A46B-38E8-764C-9B14-82B47EB36EBB}"/>
              </a:ext>
            </a:extLst>
          </p:cNvPr>
          <p:cNvSpPr txBox="1"/>
          <p:nvPr/>
        </p:nvSpPr>
        <p:spPr>
          <a:xfrm>
            <a:off x="3650386" y="367201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FA9A06C-CCDA-BF43-9828-CA575FA0C9BA}"/>
              </a:ext>
            </a:extLst>
          </p:cNvPr>
          <p:cNvCxnSpPr/>
          <p:nvPr/>
        </p:nvCxnSpPr>
        <p:spPr>
          <a:xfrm>
            <a:off x="4187190" y="3845135"/>
            <a:ext cx="5616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C5882B-045E-5740-B684-D1C43C48CB53}"/>
              </a:ext>
            </a:extLst>
          </p:cNvPr>
          <p:cNvSpPr txBox="1"/>
          <p:nvPr/>
        </p:nvSpPr>
        <p:spPr>
          <a:xfrm>
            <a:off x="4499669" y="2372728"/>
            <a:ext cx="9012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6AEF6-A642-5A4B-90D7-2EFC4EF640B2}"/>
              </a:ext>
            </a:extLst>
          </p:cNvPr>
          <p:cNvSpPr txBox="1"/>
          <p:nvPr/>
        </p:nvSpPr>
        <p:spPr>
          <a:xfrm>
            <a:off x="8116942" y="2284049"/>
            <a:ext cx="8370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9822D-51BF-384E-8777-F89B1EFB6D4B}"/>
              </a:ext>
            </a:extLst>
          </p:cNvPr>
          <p:cNvSpPr txBox="1"/>
          <p:nvPr/>
        </p:nvSpPr>
        <p:spPr>
          <a:xfrm>
            <a:off x="6262223" y="2367808"/>
            <a:ext cx="8931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88CF3-3124-2344-B38A-75EE223124C1}"/>
              </a:ext>
            </a:extLst>
          </p:cNvPr>
          <p:cNvSpPr txBox="1"/>
          <p:nvPr/>
        </p:nvSpPr>
        <p:spPr>
          <a:xfrm>
            <a:off x="6310915" y="3932719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813DA-CA42-144F-833E-D09329F90E94}"/>
              </a:ext>
            </a:extLst>
          </p:cNvPr>
          <p:cNvSpPr txBox="1"/>
          <p:nvPr/>
        </p:nvSpPr>
        <p:spPr>
          <a:xfrm>
            <a:off x="4187191" y="3367696"/>
            <a:ext cx="55435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ИСКРЕННОСТЬ + НАДЕЖНОСТЬ + КОМПЕТЕНТНОСТЬ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1967D-491B-7744-9EDE-CE9C84019896}"/>
              </a:ext>
            </a:extLst>
          </p:cNvPr>
          <p:cNvSpPr txBox="1"/>
          <p:nvPr/>
        </p:nvSpPr>
        <p:spPr>
          <a:xfrm>
            <a:off x="4223087" y="1249077"/>
            <a:ext cx="43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Формула доверия ИНКО™</a:t>
            </a:r>
          </a:p>
        </p:txBody>
      </p:sp>
    </p:spTree>
    <p:extLst>
      <p:ext uri="{BB962C8B-B14F-4D97-AF65-F5344CB8AC3E}">
        <p14:creationId xmlns:p14="http://schemas.microsoft.com/office/powerpoint/2010/main" val="84844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4B3EFFBA-B4F3-4C43-B76F-1E33AECCDFEC}"/>
              </a:ext>
            </a:extLst>
          </p:cNvPr>
          <p:cNvSpPr/>
          <p:nvPr/>
        </p:nvSpPr>
        <p:spPr>
          <a:xfrm>
            <a:off x="4376655" y="1629000"/>
            <a:ext cx="3600000" cy="360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600" y="21486"/>
                </a:moveTo>
                <a:cubicBezTo>
                  <a:pt x="12178" y="21486"/>
                  <a:pt x="11773" y="21367"/>
                  <a:pt x="11406" y="21149"/>
                </a:cubicBezTo>
                <a:lnTo>
                  <a:pt x="3729" y="16373"/>
                </a:lnTo>
                <a:lnTo>
                  <a:pt x="386" y="16373"/>
                </a:lnTo>
                <a:cubicBezTo>
                  <a:pt x="294" y="16373"/>
                  <a:pt x="220" y="16334"/>
                  <a:pt x="165" y="16274"/>
                </a:cubicBezTo>
                <a:cubicBezTo>
                  <a:pt x="110" y="16215"/>
                  <a:pt x="73" y="16136"/>
                  <a:pt x="73" y="16036"/>
                </a:cubicBezTo>
                <a:lnTo>
                  <a:pt x="73" y="14293"/>
                </a:lnTo>
                <a:cubicBezTo>
                  <a:pt x="73" y="14154"/>
                  <a:pt x="110" y="14035"/>
                  <a:pt x="202" y="13956"/>
                </a:cubicBezTo>
                <a:cubicBezTo>
                  <a:pt x="790" y="13381"/>
                  <a:pt x="1561" y="12529"/>
                  <a:pt x="2516" y="11439"/>
                </a:cubicBezTo>
                <a:lnTo>
                  <a:pt x="3398" y="10448"/>
                </a:lnTo>
                <a:cubicBezTo>
                  <a:pt x="4463" y="9259"/>
                  <a:pt x="4684" y="8685"/>
                  <a:pt x="4684" y="8407"/>
                </a:cubicBezTo>
                <a:cubicBezTo>
                  <a:pt x="4684" y="8149"/>
                  <a:pt x="4592" y="7932"/>
                  <a:pt x="4408" y="7773"/>
                </a:cubicBezTo>
                <a:cubicBezTo>
                  <a:pt x="4225" y="7595"/>
                  <a:pt x="3986" y="7515"/>
                  <a:pt x="3692" y="7515"/>
                </a:cubicBezTo>
                <a:cubicBezTo>
                  <a:pt x="3398" y="7515"/>
                  <a:pt x="3159" y="7595"/>
                  <a:pt x="2976" y="7773"/>
                </a:cubicBezTo>
                <a:cubicBezTo>
                  <a:pt x="2792" y="7951"/>
                  <a:pt x="2718" y="8169"/>
                  <a:pt x="2718" y="8447"/>
                </a:cubicBezTo>
                <a:lnTo>
                  <a:pt x="2718" y="8823"/>
                </a:lnTo>
                <a:cubicBezTo>
                  <a:pt x="2718" y="8922"/>
                  <a:pt x="2682" y="9002"/>
                  <a:pt x="2627" y="9061"/>
                </a:cubicBezTo>
                <a:cubicBezTo>
                  <a:pt x="2571" y="9120"/>
                  <a:pt x="2498" y="9160"/>
                  <a:pt x="2406" y="9160"/>
                </a:cubicBezTo>
                <a:lnTo>
                  <a:pt x="312" y="9160"/>
                </a:lnTo>
                <a:cubicBezTo>
                  <a:pt x="220" y="9160"/>
                  <a:pt x="147" y="9120"/>
                  <a:pt x="92" y="9061"/>
                </a:cubicBezTo>
                <a:cubicBezTo>
                  <a:pt x="37" y="9002"/>
                  <a:pt x="0" y="8922"/>
                  <a:pt x="0" y="8823"/>
                </a:cubicBezTo>
                <a:lnTo>
                  <a:pt x="0" y="8031"/>
                </a:lnTo>
                <a:cubicBezTo>
                  <a:pt x="37" y="7416"/>
                  <a:pt x="239" y="6861"/>
                  <a:pt x="569" y="6406"/>
                </a:cubicBezTo>
                <a:cubicBezTo>
                  <a:pt x="900" y="5950"/>
                  <a:pt x="1341" y="5593"/>
                  <a:pt x="1892" y="5355"/>
                </a:cubicBezTo>
                <a:cubicBezTo>
                  <a:pt x="2424" y="5118"/>
                  <a:pt x="3031" y="4999"/>
                  <a:pt x="3692" y="4999"/>
                </a:cubicBezTo>
                <a:cubicBezTo>
                  <a:pt x="4427" y="4999"/>
                  <a:pt x="5088" y="5157"/>
                  <a:pt x="5639" y="5454"/>
                </a:cubicBezTo>
                <a:cubicBezTo>
                  <a:pt x="6190" y="5752"/>
                  <a:pt x="6631" y="6168"/>
                  <a:pt x="6924" y="6683"/>
                </a:cubicBezTo>
                <a:cubicBezTo>
                  <a:pt x="7218" y="7198"/>
                  <a:pt x="7365" y="7773"/>
                  <a:pt x="7365" y="8387"/>
                </a:cubicBezTo>
                <a:cubicBezTo>
                  <a:pt x="7365" y="8843"/>
                  <a:pt x="7255" y="9299"/>
                  <a:pt x="7053" y="9755"/>
                </a:cubicBezTo>
                <a:cubicBezTo>
                  <a:pt x="6851" y="10210"/>
                  <a:pt x="6557" y="10686"/>
                  <a:pt x="6153" y="11181"/>
                </a:cubicBezTo>
                <a:cubicBezTo>
                  <a:pt x="5878" y="11538"/>
                  <a:pt x="5565" y="11915"/>
                  <a:pt x="5235" y="12271"/>
                </a:cubicBezTo>
                <a:cubicBezTo>
                  <a:pt x="4904" y="12628"/>
                  <a:pt x="4427" y="13123"/>
                  <a:pt x="3820" y="13758"/>
                </a:cubicBezTo>
                <a:lnTo>
                  <a:pt x="3692" y="13896"/>
                </a:lnTo>
                <a:lnTo>
                  <a:pt x="7200" y="13896"/>
                </a:lnTo>
                <a:cubicBezTo>
                  <a:pt x="7273" y="13896"/>
                  <a:pt x="7329" y="13956"/>
                  <a:pt x="7329" y="14035"/>
                </a:cubicBezTo>
                <a:cubicBezTo>
                  <a:pt x="7329" y="14114"/>
                  <a:pt x="7273" y="14174"/>
                  <a:pt x="7200" y="14174"/>
                </a:cubicBezTo>
                <a:lnTo>
                  <a:pt x="3490" y="14174"/>
                </a:lnTo>
                <a:cubicBezTo>
                  <a:pt x="3416" y="14174"/>
                  <a:pt x="3343" y="14134"/>
                  <a:pt x="3306" y="14055"/>
                </a:cubicBezTo>
                <a:cubicBezTo>
                  <a:pt x="3269" y="13976"/>
                  <a:pt x="3288" y="13896"/>
                  <a:pt x="3343" y="13817"/>
                </a:cubicBezTo>
                <a:lnTo>
                  <a:pt x="3637" y="13520"/>
                </a:lnTo>
                <a:cubicBezTo>
                  <a:pt x="4243" y="12886"/>
                  <a:pt x="4702" y="12410"/>
                  <a:pt x="5051" y="12053"/>
                </a:cubicBezTo>
                <a:cubicBezTo>
                  <a:pt x="5382" y="11697"/>
                  <a:pt x="5694" y="11340"/>
                  <a:pt x="5951" y="10983"/>
                </a:cubicBezTo>
                <a:cubicBezTo>
                  <a:pt x="6337" y="10508"/>
                  <a:pt x="6612" y="10052"/>
                  <a:pt x="6814" y="9616"/>
                </a:cubicBezTo>
                <a:cubicBezTo>
                  <a:pt x="6998" y="9200"/>
                  <a:pt x="7090" y="8784"/>
                  <a:pt x="7090" y="8387"/>
                </a:cubicBezTo>
                <a:cubicBezTo>
                  <a:pt x="7090" y="7832"/>
                  <a:pt x="6961" y="7297"/>
                  <a:pt x="6686" y="6842"/>
                </a:cubicBezTo>
                <a:cubicBezTo>
                  <a:pt x="6410" y="6386"/>
                  <a:pt x="6025" y="6009"/>
                  <a:pt x="5510" y="5732"/>
                </a:cubicBezTo>
                <a:cubicBezTo>
                  <a:pt x="4996" y="5454"/>
                  <a:pt x="4390" y="5316"/>
                  <a:pt x="3692" y="5316"/>
                </a:cubicBezTo>
                <a:cubicBezTo>
                  <a:pt x="3067" y="5316"/>
                  <a:pt x="2498" y="5435"/>
                  <a:pt x="2002" y="5653"/>
                </a:cubicBezTo>
                <a:cubicBezTo>
                  <a:pt x="1506" y="5871"/>
                  <a:pt x="1102" y="6207"/>
                  <a:pt x="790" y="6624"/>
                </a:cubicBezTo>
                <a:cubicBezTo>
                  <a:pt x="496" y="7040"/>
                  <a:pt x="312" y="7535"/>
                  <a:pt x="276" y="8070"/>
                </a:cubicBezTo>
                <a:lnTo>
                  <a:pt x="276" y="8843"/>
                </a:lnTo>
                <a:cubicBezTo>
                  <a:pt x="276" y="8863"/>
                  <a:pt x="276" y="8863"/>
                  <a:pt x="294" y="8863"/>
                </a:cubicBezTo>
                <a:cubicBezTo>
                  <a:pt x="294" y="8863"/>
                  <a:pt x="312" y="8883"/>
                  <a:pt x="312" y="8883"/>
                </a:cubicBezTo>
                <a:lnTo>
                  <a:pt x="2406" y="8883"/>
                </a:lnTo>
                <a:cubicBezTo>
                  <a:pt x="2425" y="8883"/>
                  <a:pt x="2425" y="8883"/>
                  <a:pt x="2425" y="8863"/>
                </a:cubicBezTo>
                <a:cubicBezTo>
                  <a:pt x="2425" y="8863"/>
                  <a:pt x="2443" y="8843"/>
                  <a:pt x="2443" y="8843"/>
                </a:cubicBezTo>
                <a:lnTo>
                  <a:pt x="2443" y="8467"/>
                </a:lnTo>
                <a:cubicBezTo>
                  <a:pt x="2443" y="8110"/>
                  <a:pt x="2553" y="7793"/>
                  <a:pt x="2792" y="7575"/>
                </a:cubicBezTo>
                <a:cubicBezTo>
                  <a:pt x="3012" y="7357"/>
                  <a:pt x="3325" y="7238"/>
                  <a:pt x="3692" y="7238"/>
                </a:cubicBezTo>
                <a:cubicBezTo>
                  <a:pt x="4059" y="7238"/>
                  <a:pt x="4353" y="7357"/>
                  <a:pt x="4592" y="7575"/>
                </a:cubicBezTo>
                <a:cubicBezTo>
                  <a:pt x="4831" y="7793"/>
                  <a:pt x="4959" y="8090"/>
                  <a:pt x="4959" y="8447"/>
                </a:cubicBezTo>
                <a:cubicBezTo>
                  <a:pt x="4959" y="8942"/>
                  <a:pt x="4518" y="9675"/>
                  <a:pt x="3600" y="10706"/>
                </a:cubicBezTo>
                <a:lnTo>
                  <a:pt x="2737" y="11697"/>
                </a:lnTo>
                <a:cubicBezTo>
                  <a:pt x="1782" y="12787"/>
                  <a:pt x="992" y="13639"/>
                  <a:pt x="422" y="14233"/>
                </a:cubicBezTo>
                <a:cubicBezTo>
                  <a:pt x="386" y="14273"/>
                  <a:pt x="386" y="14312"/>
                  <a:pt x="386" y="14352"/>
                </a:cubicBezTo>
                <a:lnTo>
                  <a:pt x="386" y="16096"/>
                </a:lnTo>
                <a:cubicBezTo>
                  <a:pt x="386" y="16116"/>
                  <a:pt x="386" y="16116"/>
                  <a:pt x="404" y="16116"/>
                </a:cubicBezTo>
                <a:cubicBezTo>
                  <a:pt x="404" y="16116"/>
                  <a:pt x="422" y="16136"/>
                  <a:pt x="422" y="16136"/>
                </a:cubicBezTo>
                <a:lnTo>
                  <a:pt x="3802" y="16136"/>
                </a:lnTo>
                <a:lnTo>
                  <a:pt x="3802" y="16136"/>
                </a:lnTo>
                <a:cubicBezTo>
                  <a:pt x="3820" y="16136"/>
                  <a:pt x="3857" y="16136"/>
                  <a:pt x="3876" y="16155"/>
                </a:cubicBezTo>
                <a:lnTo>
                  <a:pt x="11590" y="20951"/>
                </a:lnTo>
                <a:cubicBezTo>
                  <a:pt x="12251" y="21367"/>
                  <a:pt x="13059" y="21367"/>
                  <a:pt x="13720" y="20951"/>
                </a:cubicBezTo>
                <a:lnTo>
                  <a:pt x="20296" y="16849"/>
                </a:lnTo>
                <a:cubicBezTo>
                  <a:pt x="20957" y="16433"/>
                  <a:pt x="21361" y="15680"/>
                  <a:pt x="21361" y="14867"/>
                </a:cubicBezTo>
                <a:lnTo>
                  <a:pt x="21361" y="6663"/>
                </a:lnTo>
                <a:cubicBezTo>
                  <a:pt x="21361" y="5851"/>
                  <a:pt x="20957" y="5078"/>
                  <a:pt x="20296" y="4682"/>
                </a:cubicBezTo>
                <a:lnTo>
                  <a:pt x="13720" y="580"/>
                </a:lnTo>
                <a:cubicBezTo>
                  <a:pt x="13078" y="183"/>
                  <a:pt x="12269" y="163"/>
                  <a:pt x="11608" y="580"/>
                </a:cubicBezTo>
                <a:cubicBezTo>
                  <a:pt x="11608" y="580"/>
                  <a:pt x="11590" y="580"/>
                  <a:pt x="11590" y="599"/>
                </a:cubicBezTo>
                <a:lnTo>
                  <a:pt x="5786" y="3968"/>
                </a:lnTo>
                <a:cubicBezTo>
                  <a:pt x="5712" y="4008"/>
                  <a:pt x="5639" y="3988"/>
                  <a:pt x="5602" y="3909"/>
                </a:cubicBezTo>
                <a:cubicBezTo>
                  <a:pt x="5565" y="3829"/>
                  <a:pt x="5584" y="3750"/>
                  <a:pt x="5657" y="3711"/>
                </a:cubicBezTo>
                <a:lnTo>
                  <a:pt x="11443" y="342"/>
                </a:lnTo>
                <a:cubicBezTo>
                  <a:pt x="11443" y="342"/>
                  <a:pt x="11443" y="342"/>
                  <a:pt x="11443" y="342"/>
                </a:cubicBezTo>
                <a:cubicBezTo>
                  <a:pt x="12178" y="-114"/>
                  <a:pt x="13096" y="-114"/>
                  <a:pt x="13831" y="342"/>
                </a:cubicBezTo>
                <a:lnTo>
                  <a:pt x="20406" y="4444"/>
                </a:lnTo>
                <a:cubicBezTo>
                  <a:pt x="21141" y="4900"/>
                  <a:pt x="21600" y="5772"/>
                  <a:pt x="21600" y="6683"/>
                </a:cubicBezTo>
                <a:lnTo>
                  <a:pt x="21600" y="14887"/>
                </a:lnTo>
                <a:cubicBezTo>
                  <a:pt x="21600" y="15799"/>
                  <a:pt x="21141" y="16671"/>
                  <a:pt x="20406" y="17126"/>
                </a:cubicBezTo>
                <a:lnTo>
                  <a:pt x="13831" y="21228"/>
                </a:lnTo>
                <a:cubicBezTo>
                  <a:pt x="13427" y="21367"/>
                  <a:pt x="13004" y="21486"/>
                  <a:pt x="12600" y="21486"/>
                </a:cubicBezTo>
                <a:close/>
              </a:path>
            </a:pathLst>
          </a:custGeom>
          <a:solidFill>
            <a:srgbClr val="BC8B3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20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DADE0D59-7ADE-7C48-A8B9-1BF844CD8159}"/>
              </a:ext>
            </a:extLst>
          </p:cNvPr>
          <p:cNvSpPr/>
          <p:nvPr/>
        </p:nvSpPr>
        <p:spPr>
          <a:xfrm>
            <a:off x="309283" y="1629000"/>
            <a:ext cx="3600000" cy="360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203" y="21486"/>
                </a:moveTo>
                <a:cubicBezTo>
                  <a:pt x="11761" y="21486"/>
                  <a:pt x="11338" y="21368"/>
                  <a:pt x="10954" y="21150"/>
                </a:cubicBezTo>
                <a:lnTo>
                  <a:pt x="4401" y="17320"/>
                </a:lnTo>
                <a:cubicBezTo>
                  <a:pt x="4362" y="17300"/>
                  <a:pt x="4324" y="17241"/>
                  <a:pt x="4324" y="17202"/>
                </a:cubicBezTo>
                <a:lnTo>
                  <a:pt x="4324" y="5493"/>
                </a:lnTo>
                <a:cubicBezTo>
                  <a:pt x="4324" y="5474"/>
                  <a:pt x="4324" y="5474"/>
                  <a:pt x="4305" y="5474"/>
                </a:cubicBezTo>
                <a:cubicBezTo>
                  <a:pt x="4305" y="5474"/>
                  <a:pt x="4285" y="5454"/>
                  <a:pt x="4285" y="5454"/>
                </a:cubicBezTo>
                <a:lnTo>
                  <a:pt x="2056" y="5454"/>
                </a:lnTo>
                <a:cubicBezTo>
                  <a:pt x="1999" y="5454"/>
                  <a:pt x="1941" y="5474"/>
                  <a:pt x="1883" y="5493"/>
                </a:cubicBezTo>
                <a:lnTo>
                  <a:pt x="327" y="6184"/>
                </a:lnTo>
                <a:cubicBezTo>
                  <a:pt x="288" y="6204"/>
                  <a:pt x="269" y="6224"/>
                  <a:pt x="269" y="6263"/>
                </a:cubicBezTo>
                <a:lnTo>
                  <a:pt x="307" y="7902"/>
                </a:lnTo>
                <a:cubicBezTo>
                  <a:pt x="307" y="7902"/>
                  <a:pt x="307" y="7922"/>
                  <a:pt x="307" y="7922"/>
                </a:cubicBezTo>
                <a:lnTo>
                  <a:pt x="327" y="7922"/>
                </a:lnTo>
                <a:lnTo>
                  <a:pt x="1806" y="7566"/>
                </a:lnTo>
                <a:cubicBezTo>
                  <a:pt x="1883" y="7547"/>
                  <a:pt x="1960" y="7566"/>
                  <a:pt x="2018" y="7626"/>
                </a:cubicBezTo>
                <a:cubicBezTo>
                  <a:pt x="2075" y="7685"/>
                  <a:pt x="2095" y="7744"/>
                  <a:pt x="2095" y="7784"/>
                </a:cubicBezTo>
                <a:lnTo>
                  <a:pt x="2095" y="16056"/>
                </a:lnTo>
                <a:cubicBezTo>
                  <a:pt x="2095" y="16135"/>
                  <a:pt x="2037" y="16195"/>
                  <a:pt x="1960" y="16195"/>
                </a:cubicBezTo>
                <a:cubicBezTo>
                  <a:pt x="1883" y="16195"/>
                  <a:pt x="1826" y="16135"/>
                  <a:pt x="1826" y="16056"/>
                </a:cubicBezTo>
                <a:lnTo>
                  <a:pt x="1826" y="7863"/>
                </a:lnTo>
                <a:lnTo>
                  <a:pt x="365" y="8218"/>
                </a:lnTo>
                <a:cubicBezTo>
                  <a:pt x="346" y="8218"/>
                  <a:pt x="346" y="8218"/>
                  <a:pt x="327" y="8218"/>
                </a:cubicBezTo>
                <a:cubicBezTo>
                  <a:pt x="192" y="8218"/>
                  <a:pt x="38" y="8139"/>
                  <a:pt x="38" y="7902"/>
                </a:cubicBezTo>
                <a:lnTo>
                  <a:pt x="0" y="6263"/>
                </a:lnTo>
                <a:cubicBezTo>
                  <a:pt x="0" y="6105"/>
                  <a:pt x="77" y="5967"/>
                  <a:pt x="231" y="5908"/>
                </a:cubicBezTo>
                <a:lnTo>
                  <a:pt x="1806" y="5197"/>
                </a:lnTo>
                <a:cubicBezTo>
                  <a:pt x="1902" y="5158"/>
                  <a:pt x="1999" y="5138"/>
                  <a:pt x="2095" y="5138"/>
                </a:cubicBezTo>
                <a:lnTo>
                  <a:pt x="4324" y="5138"/>
                </a:lnTo>
                <a:cubicBezTo>
                  <a:pt x="4420" y="5138"/>
                  <a:pt x="4497" y="5177"/>
                  <a:pt x="4554" y="5237"/>
                </a:cubicBezTo>
                <a:cubicBezTo>
                  <a:pt x="4612" y="5296"/>
                  <a:pt x="4651" y="5375"/>
                  <a:pt x="4651" y="5474"/>
                </a:cubicBezTo>
                <a:lnTo>
                  <a:pt x="4651" y="17083"/>
                </a:lnTo>
                <a:lnTo>
                  <a:pt x="11107" y="20894"/>
                </a:lnTo>
                <a:cubicBezTo>
                  <a:pt x="11799" y="21308"/>
                  <a:pt x="12645" y="21308"/>
                  <a:pt x="13337" y="20894"/>
                </a:cubicBezTo>
                <a:lnTo>
                  <a:pt x="20216" y="16807"/>
                </a:lnTo>
                <a:cubicBezTo>
                  <a:pt x="20908" y="16392"/>
                  <a:pt x="21331" y="15642"/>
                  <a:pt x="21331" y="14832"/>
                </a:cubicBezTo>
                <a:lnTo>
                  <a:pt x="21331" y="6658"/>
                </a:lnTo>
                <a:cubicBezTo>
                  <a:pt x="21331" y="5849"/>
                  <a:pt x="20908" y="5079"/>
                  <a:pt x="20216" y="4684"/>
                </a:cubicBezTo>
                <a:lnTo>
                  <a:pt x="13337" y="597"/>
                </a:lnTo>
                <a:cubicBezTo>
                  <a:pt x="12645" y="182"/>
                  <a:pt x="11799" y="182"/>
                  <a:pt x="11107" y="597"/>
                </a:cubicBezTo>
                <a:lnTo>
                  <a:pt x="5035" y="3953"/>
                </a:lnTo>
                <a:cubicBezTo>
                  <a:pt x="4958" y="3993"/>
                  <a:pt x="4881" y="3973"/>
                  <a:pt x="4843" y="3894"/>
                </a:cubicBezTo>
                <a:cubicBezTo>
                  <a:pt x="4804" y="3815"/>
                  <a:pt x="4823" y="3736"/>
                  <a:pt x="4900" y="3697"/>
                </a:cubicBezTo>
                <a:lnTo>
                  <a:pt x="10973" y="340"/>
                </a:lnTo>
                <a:cubicBezTo>
                  <a:pt x="11742" y="-114"/>
                  <a:pt x="12702" y="-114"/>
                  <a:pt x="13471" y="340"/>
                </a:cubicBezTo>
                <a:lnTo>
                  <a:pt x="20351" y="4427"/>
                </a:lnTo>
                <a:cubicBezTo>
                  <a:pt x="21120" y="4881"/>
                  <a:pt x="21600" y="5750"/>
                  <a:pt x="21600" y="6658"/>
                </a:cubicBezTo>
                <a:lnTo>
                  <a:pt x="21600" y="14832"/>
                </a:lnTo>
                <a:cubicBezTo>
                  <a:pt x="21600" y="15740"/>
                  <a:pt x="21120" y="16609"/>
                  <a:pt x="20351" y="17063"/>
                </a:cubicBezTo>
                <a:lnTo>
                  <a:pt x="13471" y="21150"/>
                </a:lnTo>
                <a:cubicBezTo>
                  <a:pt x="13087" y="21368"/>
                  <a:pt x="12645" y="21486"/>
                  <a:pt x="12203" y="21486"/>
                </a:cubicBezTo>
                <a:close/>
                <a:moveTo>
                  <a:pt x="1922" y="7843"/>
                </a:moveTo>
                <a:cubicBezTo>
                  <a:pt x="1922" y="7843"/>
                  <a:pt x="1922" y="7843"/>
                  <a:pt x="1922" y="7843"/>
                </a:cubicBezTo>
                <a:cubicBezTo>
                  <a:pt x="1922" y="7843"/>
                  <a:pt x="1922" y="7843"/>
                  <a:pt x="1922" y="7843"/>
                </a:cubicBezTo>
                <a:close/>
              </a:path>
            </a:pathLst>
          </a:custGeom>
          <a:solidFill>
            <a:srgbClr val="BC8B3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7F4DD615-F907-D94D-8ED6-13BE53230C10}"/>
              </a:ext>
            </a:extLst>
          </p:cNvPr>
          <p:cNvSpPr/>
          <p:nvPr/>
        </p:nvSpPr>
        <p:spPr>
          <a:xfrm>
            <a:off x="8282717" y="1640349"/>
            <a:ext cx="3600000" cy="360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611" y="21486"/>
                </a:moveTo>
                <a:cubicBezTo>
                  <a:pt x="12188" y="21486"/>
                  <a:pt x="11784" y="21368"/>
                  <a:pt x="11416" y="21150"/>
                </a:cubicBezTo>
                <a:lnTo>
                  <a:pt x="3989" y="16550"/>
                </a:lnTo>
                <a:cubicBezTo>
                  <a:pt x="3291" y="16550"/>
                  <a:pt x="2261" y="16333"/>
                  <a:pt x="1618" y="15898"/>
                </a:cubicBezTo>
                <a:cubicBezTo>
                  <a:pt x="1011" y="15484"/>
                  <a:pt x="570" y="14911"/>
                  <a:pt x="294" y="14200"/>
                </a:cubicBezTo>
                <a:cubicBezTo>
                  <a:pt x="129" y="13766"/>
                  <a:pt x="37" y="13292"/>
                  <a:pt x="0" y="12779"/>
                </a:cubicBezTo>
                <a:cubicBezTo>
                  <a:pt x="0" y="12562"/>
                  <a:pt x="110" y="12443"/>
                  <a:pt x="313" y="12443"/>
                </a:cubicBezTo>
                <a:lnTo>
                  <a:pt x="2408" y="12443"/>
                </a:lnTo>
                <a:cubicBezTo>
                  <a:pt x="2592" y="12443"/>
                  <a:pt x="2721" y="12562"/>
                  <a:pt x="2739" y="12759"/>
                </a:cubicBezTo>
                <a:cubicBezTo>
                  <a:pt x="2757" y="12996"/>
                  <a:pt x="2813" y="13233"/>
                  <a:pt x="2905" y="13470"/>
                </a:cubicBezTo>
                <a:cubicBezTo>
                  <a:pt x="2978" y="13648"/>
                  <a:pt x="3070" y="13786"/>
                  <a:pt x="3199" y="13885"/>
                </a:cubicBezTo>
                <a:cubicBezTo>
                  <a:pt x="3327" y="13983"/>
                  <a:pt x="3493" y="14023"/>
                  <a:pt x="3677" y="14023"/>
                </a:cubicBezTo>
                <a:cubicBezTo>
                  <a:pt x="4026" y="14023"/>
                  <a:pt x="4302" y="13845"/>
                  <a:pt x="4467" y="13509"/>
                </a:cubicBezTo>
                <a:cubicBezTo>
                  <a:pt x="4596" y="13272"/>
                  <a:pt x="4651" y="12957"/>
                  <a:pt x="4651" y="12542"/>
                </a:cubicBezTo>
                <a:cubicBezTo>
                  <a:pt x="4651" y="12147"/>
                  <a:pt x="4596" y="11811"/>
                  <a:pt x="4467" y="11515"/>
                </a:cubicBezTo>
                <a:cubicBezTo>
                  <a:pt x="4302" y="11180"/>
                  <a:pt x="4026" y="11022"/>
                  <a:pt x="3658" y="11022"/>
                </a:cubicBezTo>
                <a:cubicBezTo>
                  <a:pt x="3566" y="11022"/>
                  <a:pt x="3474" y="11061"/>
                  <a:pt x="3364" y="11120"/>
                </a:cubicBezTo>
                <a:cubicBezTo>
                  <a:pt x="3235" y="11199"/>
                  <a:pt x="3070" y="11318"/>
                  <a:pt x="2868" y="11456"/>
                </a:cubicBezTo>
                <a:cubicBezTo>
                  <a:pt x="2794" y="11515"/>
                  <a:pt x="2721" y="11535"/>
                  <a:pt x="2666" y="11535"/>
                </a:cubicBezTo>
                <a:cubicBezTo>
                  <a:pt x="2555" y="11535"/>
                  <a:pt x="2463" y="11476"/>
                  <a:pt x="2427" y="11377"/>
                </a:cubicBezTo>
                <a:lnTo>
                  <a:pt x="1397" y="9817"/>
                </a:lnTo>
                <a:cubicBezTo>
                  <a:pt x="1342" y="9738"/>
                  <a:pt x="1324" y="9659"/>
                  <a:pt x="1324" y="9600"/>
                </a:cubicBezTo>
                <a:cubicBezTo>
                  <a:pt x="1324" y="9482"/>
                  <a:pt x="1379" y="9403"/>
                  <a:pt x="1452" y="9343"/>
                </a:cubicBezTo>
                <a:lnTo>
                  <a:pt x="3474" y="7685"/>
                </a:lnTo>
                <a:lnTo>
                  <a:pt x="551" y="7685"/>
                </a:lnTo>
                <a:cubicBezTo>
                  <a:pt x="460" y="7685"/>
                  <a:pt x="386" y="7645"/>
                  <a:pt x="331" y="7586"/>
                </a:cubicBezTo>
                <a:cubicBezTo>
                  <a:pt x="276" y="7527"/>
                  <a:pt x="239" y="7448"/>
                  <a:pt x="239" y="7349"/>
                </a:cubicBezTo>
                <a:lnTo>
                  <a:pt x="239" y="5493"/>
                </a:lnTo>
                <a:cubicBezTo>
                  <a:pt x="239" y="5395"/>
                  <a:pt x="276" y="5316"/>
                  <a:pt x="331" y="5256"/>
                </a:cubicBezTo>
                <a:cubicBezTo>
                  <a:pt x="386" y="5197"/>
                  <a:pt x="460" y="5158"/>
                  <a:pt x="551" y="5158"/>
                </a:cubicBezTo>
                <a:lnTo>
                  <a:pt x="6894" y="5158"/>
                </a:lnTo>
                <a:cubicBezTo>
                  <a:pt x="6986" y="5158"/>
                  <a:pt x="7059" y="5197"/>
                  <a:pt x="7114" y="5256"/>
                </a:cubicBezTo>
                <a:cubicBezTo>
                  <a:pt x="7169" y="5316"/>
                  <a:pt x="7206" y="5395"/>
                  <a:pt x="7206" y="5493"/>
                </a:cubicBezTo>
                <a:lnTo>
                  <a:pt x="7206" y="7566"/>
                </a:lnTo>
                <a:cubicBezTo>
                  <a:pt x="7206" y="7705"/>
                  <a:pt x="7151" y="7823"/>
                  <a:pt x="7059" y="7922"/>
                </a:cubicBezTo>
                <a:lnTo>
                  <a:pt x="5294" y="9403"/>
                </a:lnTo>
                <a:cubicBezTo>
                  <a:pt x="5239" y="9462"/>
                  <a:pt x="5147" y="9442"/>
                  <a:pt x="5110" y="9383"/>
                </a:cubicBezTo>
                <a:cubicBezTo>
                  <a:pt x="5055" y="9324"/>
                  <a:pt x="5074" y="9225"/>
                  <a:pt x="5129" y="9185"/>
                </a:cubicBezTo>
                <a:lnTo>
                  <a:pt x="6894" y="7705"/>
                </a:lnTo>
                <a:cubicBezTo>
                  <a:pt x="6930" y="7665"/>
                  <a:pt x="6949" y="7645"/>
                  <a:pt x="6949" y="7586"/>
                </a:cubicBezTo>
                <a:lnTo>
                  <a:pt x="6949" y="5493"/>
                </a:lnTo>
                <a:cubicBezTo>
                  <a:pt x="6949" y="5474"/>
                  <a:pt x="6949" y="5474"/>
                  <a:pt x="6930" y="5474"/>
                </a:cubicBezTo>
                <a:cubicBezTo>
                  <a:pt x="6930" y="5474"/>
                  <a:pt x="6912" y="5454"/>
                  <a:pt x="6912" y="5454"/>
                </a:cubicBezTo>
                <a:lnTo>
                  <a:pt x="570" y="5454"/>
                </a:lnTo>
                <a:cubicBezTo>
                  <a:pt x="552" y="5454"/>
                  <a:pt x="552" y="5454"/>
                  <a:pt x="552" y="5474"/>
                </a:cubicBezTo>
                <a:cubicBezTo>
                  <a:pt x="552" y="5474"/>
                  <a:pt x="533" y="5493"/>
                  <a:pt x="533" y="5493"/>
                </a:cubicBezTo>
                <a:lnTo>
                  <a:pt x="533" y="7330"/>
                </a:lnTo>
                <a:cubicBezTo>
                  <a:pt x="533" y="7349"/>
                  <a:pt x="533" y="7349"/>
                  <a:pt x="552" y="7349"/>
                </a:cubicBezTo>
                <a:cubicBezTo>
                  <a:pt x="552" y="7349"/>
                  <a:pt x="570" y="7369"/>
                  <a:pt x="588" y="7369"/>
                </a:cubicBezTo>
                <a:lnTo>
                  <a:pt x="3769" y="7369"/>
                </a:lnTo>
                <a:cubicBezTo>
                  <a:pt x="3879" y="7369"/>
                  <a:pt x="3934" y="7448"/>
                  <a:pt x="3952" y="7507"/>
                </a:cubicBezTo>
                <a:cubicBezTo>
                  <a:pt x="3971" y="7586"/>
                  <a:pt x="3952" y="7645"/>
                  <a:pt x="3897" y="7705"/>
                </a:cubicBezTo>
                <a:cubicBezTo>
                  <a:pt x="3897" y="7705"/>
                  <a:pt x="3897" y="7705"/>
                  <a:pt x="3879" y="7724"/>
                </a:cubicBezTo>
                <a:lnTo>
                  <a:pt x="1636" y="9561"/>
                </a:lnTo>
                <a:cubicBezTo>
                  <a:pt x="1636" y="9561"/>
                  <a:pt x="1636" y="9561"/>
                  <a:pt x="1618" y="9561"/>
                </a:cubicBezTo>
                <a:lnTo>
                  <a:pt x="1618" y="9580"/>
                </a:lnTo>
                <a:cubicBezTo>
                  <a:pt x="1618" y="9580"/>
                  <a:pt x="1618" y="9600"/>
                  <a:pt x="1636" y="9640"/>
                </a:cubicBezTo>
                <a:lnTo>
                  <a:pt x="2666" y="11199"/>
                </a:lnTo>
                <a:cubicBezTo>
                  <a:pt x="2666" y="11199"/>
                  <a:pt x="2666" y="11219"/>
                  <a:pt x="2684" y="11219"/>
                </a:cubicBezTo>
                <a:cubicBezTo>
                  <a:pt x="2684" y="11219"/>
                  <a:pt x="2684" y="11239"/>
                  <a:pt x="2684" y="11239"/>
                </a:cubicBezTo>
                <a:cubicBezTo>
                  <a:pt x="2684" y="11239"/>
                  <a:pt x="2702" y="11239"/>
                  <a:pt x="2739" y="11219"/>
                </a:cubicBezTo>
                <a:cubicBezTo>
                  <a:pt x="2941" y="11061"/>
                  <a:pt x="3107" y="10943"/>
                  <a:pt x="3254" y="10864"/>
                </a:cubicBezTo>
                <a:cubicBezTo>
                  <a:pt x="3401" y="10765"/>
                  <a:pt x="3548" y="10725"/>
                  <a:pt x="3677" y="10725"/>
                </a:cubicBezTo>
                <a:cubicBezTo>
                  <a:pt x="4136" y="10725"/>
                  <a:pt x="4504" y="10943"/>
                  <a:pt x="4724" y="11377"/>
                </a:cubicBezTo>
                <a:cubicBezTo>
                  <a:pt x="4871" y="11713"/>
                  <a:pt x="4945" y="12108"/>
                  <a:pt x="4945" y="12542"/>
                </a:cubicBezTo>
                <a:cubicBezTo>
                  <a:pt x="4945" y="12996"/>
                  <a:pt x="4871" y="13371"/>
                  <a:pt x="4724" y="13648"/>
                </a:cubicBezTo>
                <a:cubicBezTo>
                  <a:pt x="4504" y="14082"/>
                  <a:pt x="4155" y="14319"/>
                  <a:pt x="3695" y="14319"/>
                </a:cubicBezTo>
                <a:cubicBezTo>
                  <a:pt x="3456" y="14319"/>
                  <a:pt x="3235" y="14260"/>
                  <a:pt x="3070" y="14121"/>
                </a:cubicBezTo>
                <a:cubicBezTo>
                  <a:pt x="2886" y="14003"/>
                  <a:pt x="2757" y="13806"/>
                  <a:pt x="2666" y="13569"/>
                </a:cubicBezTo>
                <a:cubicBezTo>
                  <a:pt x="2574" y="13312"/>
                  <a:pt x="2500" y="13055"/>
                  <a:pt x="2482" y="12779"/>
                </a:cubicBezTo>
                <a:cubicBezTo>
                  <a:pt x="2482" y="12739"/>
                  <a:pt x="2482" y="12720"/>
                  <a:pt x="2427" y="12720"/>
                </a:cubicBezTo>
                <a:lnTo>
                  <a:pt x="331" y="12720"/>
                </a:lnTo>
                <a:cubicBezTo>
                  <a:pt x="313" y="12720"/>
                  <a:pt x="294" y="12720"/>
                  <a:pt x="294" y="12720"/>
                </a:cubicBezTo>
                <a:cubicBezTo>
                  <a:pt x="294" y="12720"/>
                  <a:pt x="294" y="12720"/>
                  <a:pt x="294" y="12720"/>
                </a:cubicBezTo>
                <a:cubicBezTo>
                  <a:pt x="294" y="12720"/>
                  <a:pt x="294" y="12739"/>
                  <a:pt x="294" y="12759"/>
                </a:cubicBezTo>
                <a:cubicBezTo>
                  <a:pt x="331" y="13233"/>
                  <a:pt x="404" y="13687"/>
                  <a:pt x="570" y="14082"/>
                </a:cubicBezTo>
                <a:cubicBezTo>
                  <a:pt x="827" y="14734"/>
                  <a:pt x="1232" y="15267"/>
                  <a:pt x="1783" y="15642"/>
                </a:cubicBezTo>
                <a:cubicBezTo>
                  <a:pt x="2371" y="16037"/>
                  <a:pt x="3364" y="16254"/>
                  <a:pt x="4044" y="16254"/>
                </a:cubicBezTo>
                <a:cubicBezTo>
                  <a:pt x="4063" y="16254"/>
                  <a:pt x="4099" y="16254"/>
                  <a:pt x="4118" y="16274"/>
                </a:cubicBezTo>
                <a:lnTo>
                  <a:pt x="11563" y="20894"/>
                </a:lnTo>
                <a:cubicBezTo>
                  <a:pt x="12225" y="21308"/>
                  <a:pt x="13034" y="21308"/>
                  <a:pt x="13695" y="20894"/>
                </a:cubicBezTo>
                <a:lnTo>
                  <a:pt x="20276" y="16807"/>
                </a:lnTo>
                <a:cubicBezTo>
                  <a:pt x="20938" y="16392"/>
                  <a:pt x="21343" y="15642"/>
                  <a:pt x="21343" y="14832"/>
                </a:cubicBezTo>
                <a:lnTo>
                  <a:pt x="21343" y="6658"/>
                </a:lnTo>
                <a:cubicBezTo>
                  <a:pt x="21343" y="5849"/>
                  <a:pt x="20938" y="5079"/>
                  <a:pt x="20276" y="4684"/>
                </a:cubicBezTo>
                <a:lnTo>
                  <a:pt x="13695" y="597"/>
                </a:lnTo>
                <a:cubicBezTo>
                  <a:pt x="13034" y="182"/>
                  <a:pt x="12225" y="182"/>
                  <a:pt x="11563" y="597"/>
                </a:cubicBezTo>
                <a:lnTo>
                  <a:pt x="5846" y="3953"/>
                </a:lnTo>
                <a:cubicBezTo>
                  <a:pt x="5772" y="3993"/>
                  <a:pt x="5699" y="3973"/>
                  <a:pt x="5662" y="3894"/>
                </a:cubicBezTo>
                <a:cubicBezTo>
                  <a:pt x="5625" y="3815"/>
                  <a:pt x="5644" y="3736"/>
                  <a:pt x="5717" y="3697"/>
                </a:cubicBezTo>
                <a:lnTo>
                  <a:pt x="11434" y="340"/>
                </a:lnTo>
                <a:cubicBezTo>
                  <a:pt x="12170" y="-114"/>
                  <a:pt x="13089" y="-114"/>
                  <a:pt x="13824" y="340"/>
                </a:cubicBezTo>
                <a:lnTo>
                  <a:pt x="20405" y="4427"/>
                </a:lnTo>
                <a:cubicBezTo>
                  <a:pt x="21140" y="4881"/>
                  <a:pt x="21600" y="5750"/>
                  <a:pt x="21600" y="6658"/>
                </a:cubicBezTo>
                <a:lnTo>
                  <a:pt x="21600" y="14832"/>
                </a:lnTo>
                <a:cubicBezTo>
                  <a:pt x="21600" y="15740"/>
                  <a:pt x="21140" y="16609"/>
                  <a:pt x="20405" y="17063"/>
                </a:cubicBezTo>
                <a:lnTo>
                  <a:pt x="13806" y="21150"/>
                </a:lnTo>
                <a:cubicBezTo>
                  <a:pt x="13438" y="21368"/>
                  <a:pt x="13015" y="21486"/>
                  <a:pt x="12611" y="21486"/>
                </a:cubicBezTo>
                <a:close/>
              </a:path>
            </a:pathLst>
          </a:custGeom>
          <a:solidFill>
            <a:srgbClr val="BC8B3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20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544BABBF-FA14-3041-A2A1-C6938B3D5A22}"/>
              </a:ext>
            </a:extLst>
          </p:cNvPr>
          <p:cNvGrpSpPr/>
          <p:nvPr/>
        </p:nvGrpSpPr>
        <p:grpSpPr>
          <a:xfrm>
            <a:off x="5665317" y="2583729"/>
            <a:ext cx="2417303" cy="1690541"/>
            <a:chOff x="8921977" y="855580"/>
            <a:chExt cx="2926080" cy="19008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3B22D7-A050-C144-A4F1-C004143A9C15}"/>
                </a:ext>
              </a:extLst>
            </p:cNvPr>
            <p:cNvSpPr txBox="1"/>
            <p:nvPr/>
          </p:nvSpPr>
          <p:spPr>
            <a:xfrm>
              <a:off x="8921977" y="855580"/>
              <a:ext cx="2926080" cy="107280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ru-RU" sz="2800" b="1" noProof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ОСОЗНА</a:t>
              </a:r>
            </a:p>
            <a:p>
              <a:pPr algn="ctr"/>
              <a:r>
                <a:rPr lang="ru-RU" sz="2800" b="1" noProof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НИЕ</a:t>
              </a:r>
              <a:endParaRPr lang="en-US" sz="280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64C15C-94CF-7141-827D-70759FE7519E}"/>
                </a:ext>
              </a:extLst>
            </p:cNvPr>
            <p:cNvSpPr txBox="1"/>
            <p:nvPr/>
          </p:nvSpPr>
          <p:spPr>
            <a:xfrm>
              <a:off x="9115248" y="1925881"/>
              <a:ext cx="2539535" cy="83056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Как доверие может помочь нам в достижении цели?</a:t>
              </a: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5B6D7027-186E-0843-9747-4B0F711F26EB}"/>
              </a:ext>
            </a:extLst>
          </p:cNvPr>
          <p:cNvGrpSpPr/>
          <p:nvPr/>
        </p:nvGrpSpPr>
        <p:grpSpPr>
          <a:xfrm>
            <a:off x="1380823" y="2856688"/>
            <a:ext cx="2167283" cy="1044211"/>
            <a:chOff x="8921977" y="1340074"/>
            <a:chExt cx="2926080" cy="11741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F60E85-0F2B-674F-B958-ED0A26CD3E43}"/>
                </a:ext>
              </a:extLst>
            </p:cNvPr>
            <p:cNvSpPr txBox="1"/>
            <p:nvPr/>
          </p:nvSpPr>
          <p:spPr>
            <a:xfrm>
              <a:off x="8921977" y="1340074"/>
              <a:ext cx="2926080" cy="58831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ru-RU" sz="2800" b="1" noProof="1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ЦЕЛИ</a:t>
              </a:r>
              <a:endParaRPr lang="en-US" sz="2800" b="1" noProof="1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4A907A-D893-704E-9D20-76FE5DA8750A}"/>
                </a:ext>
              </a:extLst>
            </p:cNvPr>
            <p:cNvSpPr txBox="1"/>
            <p:nvPr/>
          </p:nvSpPr>
          <p:spPr>
            <a:xfrm>
              <a:off x="9115249" y="1925881"/>
              <a:ext cx="2539535" cy="58831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ru-RU" sz="1400" noProof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Какие цели стоят сейчас?</a:t>
              </a:r>
              <a:endParaRPr lang="en-US" sz="1400" noProof="1">
                <a:solidFill>
                  <a:schemeClr val="bg1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4F9506F2-5966-5844-BB6E-FAFF3ABE55D8}"/>
              </a:ext>
            </a:extLst>
          </p:cNvPr>
          <p:cNvGrpSpPr/>
          <p:nvPr/>
        </p:nvGrpSpPr>
        <p:grpSpPr>
          <a:xfrm>
            <a:off x="9416544" y="2595078"/>
            <a:ext cx="2417303" cy="1690541"/>
            <a:chOff x="8921977" y="855580"/>
            <a:chExt cx="2926080" cy="19008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83EBEC-12D9-2149-B2F2-A4054DB4F237}"/>
                </a:ext>
              </a:extLst>
            </p:cNvPr>
            <p:cNvSpPr txBox="1"/>
            <p:nvPr/>
          </p:nvSpPr>
          <p:spPr>
            <a:xfrm>
              <a:off x="8921977" y="855580"/>
              <a:ext cx="2926080" cy="107280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ru-RU" sz="2800" b="1" noProof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ОСОЗНА</a:t>
              </a:r>
            </a:p>
            <a:p>
              <a:pPr algn="ctr"/>
              <a:r>
                <a:rPr lang="ru-RU" sz="2800" b="1" noProof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НИЕ</a:t>
              </a:r>
              <a:endParaRPr lang="en-US" sz="280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0CC768-47B4-4042-9C1C-C3D86D0941D2}"/>
                </a:ext>
              </a:extLst>
            </p:cNvPr>
            <p:cNvSpPr txBox="1"/>
            <p:nvPr/>
          </p:nvSpPr>
          <p:spPr>
            <a:xfrm>
              <a:off x="9115248" y="1925881"/>
              <a:ext cx="2539535" cy="83056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Как доверие может помешать нам в достижении цели?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68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529947"/>
            <a:ext cx="3960440" cy="568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CCA850-36CD-8A44-AF63-89A40408CFB0}"/>
              </a:ext>
            </a:extLst>
          </p:cNvPr>
          <p:cNvSpPr txBox="1"/>
          <p:nvPr/>
        </p:nvSpPr>
        <p:spPr>
          <a:xfrm>
            <a:off x="2135560" y="2852936"/>
            <a:ext cx="37263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Финалист премии </a:t>
            </a:r>
          </a:p>
          <a:p>
            <a:pPr algn="ctr"/>
            <a:r>
              <a:rPr lang="ru-RU" sz="2250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«ДЕЛОВАЯ КНИГА ГОДА В РОССИИ </a:t>
            </a:r>
            <a:r>
              <a:rPr lang="en-US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r>
              <a:rPr lang="ru-RU" sz="2025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18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Vertical Staggered Process – Slide Template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AB6786-6B32-41EB-8334-D227BB0DF166}"/>
              </a:ext>
            </a:extLst>
          </p:cNvPr>
          <p:cNvSpPr/>
          <p:nvPr/>
        </p:nvSpPr>
        <p:spPr>
          <a:xfrm>
            <a:off x="4858017" y="2020974"/>
            <a:ext cx="717550" cy="310896"/>
          </a:xfrm>
          <a:custGeom>
            <a:avLst/>
            <a:gdLst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0 w 717550"/>
              <a:gd name="connsiteY9" fmla="*/ 294090 h 310896"/>
              <a:gd name="connsiteX10" fmla="*/ 69719 w 717550"/>
              <a:gd name="connsiteY10" fmla="*/ 294090 h 310896"/>
              <a:gd name="connsiteX11" fmla="*/ 208361 w 717550"/>
              <a:gd name="connsiteY11" fmla="*/ 155448 h 310896"/>
              <a:gd name="connsiteX12" fmla="*/ 69719 w 717550"/>
              <a:gd name="connsiteY12" fmla="*/ 16806 h 310896"/>
              <a:gd name="connsiteX13" fmla="*/ 0 w 717550"/>
              <a:gd name="connsiteY13" fmla="*/ 16806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69719 w 717550"/>
              <a:gd name="connsiteY9" fmla="*/ 294090 h 310896"/>
              <a:gd name="connsiteX10" fmla="*/ 208361 w 717550"/>
              <a:gd name="connsiteY10" fmla="*/ 155448 h 310896"/>
              <a:gd name="connsiteX11" fmla="*/ 69719 w 717550"/>
              <a:gd name="connsiteY11" fmla="*/ 16806 h 310896"/>
              <a:gd name="connsiteX12" fmla="*/ 0 w 717550"/>
              <a:gd name="connsiteY12" fmla="*/ 16806 h 310896"/>
              <a:gd name="connsiteX13" fmla="*/ 0 w 717550"/>
              <a:gd name="connsiteY13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69719 w 717550"/>
              <a:gd name="connsiteY9" fmla="*/ 294090 h 310896"/>
              <a:gd name="connsiteX10" fmla="*/ 208361 w 717550"/>
              <a:gd name="connsiteY10" fmla="*/ 155448 h 310896"/>
              <a:gd name="connsiteX11" fmla="*/ 69719 w 717550"/>
              <a:gd name="connsiteY11" fmla="*/ 16806 h 310896"/>
              <a:gd name="connsiteX12" fmla="*/ 0 w 717550"/>
              <a:gd name="connsiteY12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647831 w 717550"/>
              <a:gd name="connsiteY2" fmla="*/ 16806 h 310896"/>
              <a:gd name="connsiteX3" fmla="*/ 509189 w 717550"/>
              <a:gd name="connsiteY3" fmla="*/ 155448 h 310896"/>
              <a:gd name="connsiteX4" fmla="*/ 647831 w 717550"/>
              <a:gd name="connsiteY4" fmla="*/ 294090 h 310896"/>
              <a:gd name="connsiteX5" fmla="*/ 717550 w 717550"/>
              <a:gd name="connsiteY5" fmla="*/ 294090 h 310896"/>
              <a:gd name="connsiteX6" fmla="*/ 717550 w 717550"/>
              <a:gd name="connsiteY6" fmla="*/ 310896 h 310896"/>
              <a:gd name="connsiteX7" fmla="*/ 0 w 717550"/>
              <a:gd name="connsiteY7" fmla="*/ 310896 h 310896"/>
              <a:gd name="connsiteX8" fmla="*/ 69719 w 717550"/>
              <a:gd name="connsiteY8" fmla="*/ 294090 h 310896"/>
              <a:gd name="connsiteX9" fmla="*/ 208361 w 717550"/>
              <a:gd name="connsiteY9" fmla="*/ 155448 h 310896"/>
              <a:gd name="connsiteX10" fmla="*/ 69719 w 717550"/>
              <a:gd name="connsiteY10" fmla="*/ 16806 h 310896"/>
              <a:gd name="connsiteX11" fmla="*/ 0 w 717550"/>
              <a:gd name="connsiteY11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647831 w 717550"/>
              <a:gd name="connsiteY2" fmla="*/ 16806 h 310896"/>
              <a:gd name="connsiteX3" fmla="*/ 509189 w 717550"/>
              <a:gd name="connsiteY3" fmla="*/ 155448 h 310896"/>
              <a:gd name="connsiteX4" fmla="*/ 647831 w 717550"/>
              <a:gd name="connsiteY4" fmla="*/ 294090 h 310896"/>
              <a:gd name="connsiteX5" fmla="*/ 717550 w 717550"/>
              <a:gd name="connsiteY5" fmla="*/ 310896 h 310896"/>
              <a:gd name="connsiteX6" fmla="*/ 0 w 717550"/>
              <a:gd name="connsiteY6" fmla="*/ 310896 h 310896"/>
              <a:gd name="connsiteX7" fmla="*/ 69719 w 717550"/>
              <a:gd name="connsiteY7" fmla="*/ 294090 h 310896"/>
              <a:gd name="connsiteX8" fmla="*/ 208361 w 717550"/>
              <a:gd name="connsiteY8" fmla="*/ 155448 h 310896"/>
              <a:gd name="connsiteX9" fmla="*/ 69719 w 717550"/>
              <a:gd name="connsiteY9" fmla="*/ 16806 h 310896"/>
              <a:gd name="connsiteX10" fmla="*/ 0 w 717550"/>
              <a:gd name="connsiteY10" fmla="*/ 0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550" h="310896">
                <a:moveTo>
                  <a:pt x="0" y="0"/>
                </a:moveTo>
                <a:lnTo>
                  <a:pt x="717550" y="0"/>
                </a:lnTo>
                <a:lnTo>
                  <a:pt x="647831" y="16806"/>
                </a:lnTo>
                <a:cubicBezTo>
                  <a:pt x="571261" y="16806"/>
                  <a:pt x="509189" y="78878"/>
                  <a:pt x="509189" y="155448"/>
                </a:cubicBezTo>
                <a:cubicBezTo>
                  <a:pt x="509189" y="232018"/>
                  <a:pt x="571261" y="294090"/>
                  <a:pt x="647831" y="294090"/>
                </a:cubicBezTo>
                <a:lnTo>
                  <a:pt x="717550" y="310896"/>
                </a:lnTo>
                <a:lnTo>
                  <a:pt x="0" y="310896"/>
                </a:lnTo>
                <a:lnTo>
                  <a:pt x="69719" y="294090"/>
                </a:lnTo>
                <a:cubicBezTo>
                  <a:pt x="146289" y="294090"/>
                  <a:pt x="208361" y="232018"/>
                  <a:pt x="208361" y="155448"/>
                </a:cubicBezTo>
                <a:cubicBezTo>
                  <a:pt x="208361" y="78878"/>
                  <a:pt x="146289" y="16806"/>
                  <a:pt x="69719" y="1680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6F5395F-EECF-4657-9B1A-59C60FC89215}"/>
              </a:ext>
            </a:extLst>
          </p:cNvPr>
          <p:cNvSpPr/>
          <p:nvPr/>
        </p:nvSpPr>
        <p:spPr>
          <a:xfrm>
            <a:off x="6354595" y="3358708"/>
            <a:ext cx="717550" cy="310896"/>
          </a:xfrm>
          <a:custGeom>
            <a:avLst/>
            <a:gdLst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0 w 717550"/>
              <a:gd name="connsiteY9" fmla="*/ 294090 h 310896"/>
              <a:gd name="connsiteX10" fmla="*/ 69719 w 717550"/>
              <a:gd name="connsiteY10" fmla="*/ 294090 h 310896"/>
              <a:gd name="connsiteX11" fmla="*/ 208361 w 717550"/>
              <a:gd name="connsiteY11" fmla="*/ 155448 h 310896"/>
              <a:gd name="connsiteX12" fmla="*/ 69719 w 717550"/>
              <a:gd name="connsiteY12" fmla="*/ 16806 h 310896"/>
              <a:gd name="connsiteX13" fmla="*/ 0 w 717550"/>
              <a:gd name="connsiteY13" fmla="*/ 16806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69719 w 717550"/>
              <a:gd name="connsiteY9" fmla="*/ 294090 h 310896"/>
              <a:gd name="connsiteX10" fmla="*/ 208361 w 717550"/>
              <a:gd name="connsiteY10" fmla="*/ 155448 h 310896"/>
              <a:gd name="connsiteX11" fmla="*/ 69719 w 717550"/>
              <a:gd name="connsiteY11" fmla="*/ 16806 h 310896"/>
              <a:gd name="connsiteX12" fmla="*/ 0 w 717550"/>
              <a:gd name="connsiteY12" fmla="*/ 16806 h 310896"/>
              <a:gd name="connsiteX13" fmla="*/ 0 w 717550"/>
              <a:gd name="connsiteY13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69719 w 717550"/>
              <a:gd name="connsiteY9" fmla="*/ 294090 h 310896"/>
              <a:gd name="connsiteX10" fmla="*/ 208361 w 717550"/>
              <a:gd name="connsiteY10" fmla="*/ 155448 h 310896"/>
              <a:gd name="connsiteX11" fmla="*/ 69719 w 717550"/>
              <a:gd name="connsiteY11" fmla="*/ 16806 h 310896"/>
              <a:gd name="connsiteX12" fmla="*/ 0 w 717550"/>
              <a:gd name="connsiteY12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647831 w 717550"/>
              <a:gd name="connsiteY2" fmla="*/ 16806 h 310896"/>
              <a:gd name="connsiteX3" fmla="*/ 509189 w 717550"/>
              <a:gd name="connsiteY3" fmla="*/ 155448 h 310896"/>
              <a:gd name="connsiteX4" fmla="*/ 647831 w 717550"/>
              <a:gd name="connsiteY4" fmla="*/ 294090 h 310896"/>
              <a:gd name="connsiteX5" fmla="*/ 717550 w 717550"/>
              <a:gd name="connsiteY5" fmla="*/ 294090 h 310896"/>
              <a:gd name="connsiteX6" fmla="*/ 717550 w 717550"/>
              <a:gd name="connsiteY6" fmla="*/ 310896 h 310896"/>
              <a:gd name="connsiteX7" fmla="*/ 0 w 717550"/>
              <a:gd name="connsiteY7" fmla="*/ 310896 h 310896"/>
              <a:gd name="connsiteX8" fmla="*/ 69719 w 717550"/>
              <a:gd name="connsiteY8" fmla="*/ 294090 h 310896"/>
              <a:gd name="connsiteX9" fmla="*/ 208361 w 717550"/>
              <a:gd name="connsiteY9" fmla="*/ 155448 h 310896"/>
              <a:gd name="connsiteX10" fmla="*/ 69719 w 717550"/>
              <a:gd name="connsiteY10" fmla="*/ 16806 h 310896"/>
              <a:gd name="connsiteX11" fmla="*/ 0 w 717550"/>
              <a:gd name="connsiteY11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647831 w 717550"/>
              <a:gd name="connsiteY2" fmla="*/ 16806 h 310896"/>
              <a:gd name="connsiteX3" fmla="*/ 509189 w 717550"/>
              <a:gd name="connsiteY3" fmla="*/ 155448 h 310896"/>
              <a:gd name="connsiteX4" fmla="*/ 647831 w 717550"/>
              <a:gd name="connsiteY4" fmla="*/ 294090 h 310896"/>
              <a:gd name="connsiteX5" fmla="*/ 717550 w 717550"/>
              <a:gd name="connsiteY5" fmla="*/ 310896 h 310896"/>
              <a:gd name="connsiteX6" fmla="*/ 0 w 717550"/>
              <a:gd name="connsiteY6" fmla="*/ 310896 h 310896"/>
              <a:gd name="connsiteX7" fmla="*/ 69719 w 717550"/>
              <a:gd name="connsiteY7" fmla="*/ 294090 h 310896"/>
              <a:gd name="connsiteX8" fmla="*/ 208361 w 717550"/>
              <a:gd name="connsiteY8" fmla="*/ 155448 h 310896"/>
              <a:gd name="connsiteX9" fmla="*/ 69719 w 717550"/>
              <a:gd name="connsiteY9" fmla="*/ 16806 h 310896"/>
              <a:gd name="connsiteX10" fmla="*/ 0 w 717550"/>
              <a:gd name="connsiteY10" fmla="*/ 0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550" h="310896">
                <a:moveTo>
                  <a:pt x="0" y="0"/>
                </a:moveTo>
                <a:lnTo>
                  <a:pt x="717550" y="0"/>
                </a:lnTo>
                <a:lnTo>
                  <a:pt x="647831" y="16806"/>
                </a:lnTo>
                <a:cubicBezTo>
                  <a:pt x="571261" y="16806"/>
                  <a:pt x="509189" y="78878"/>
                  <a:pt x="509189" y="155448"/>
                </a:cubicBezTo>
                <a:cubicBezTo>
                  <a:pt x="509189" y="232018"/>
                  <a:pt x="571261" y="294090"/>
                  <a:pt x="647831" y="294090"/>
                </a:cubicBezTo>
                <a:lnTo>
                  <a:pt x="717550" y="310896"/>
                </a:lnTo>
                <a:lnTo>
                  <a:pt x="0" y="310896"/>
                </a:lnTo>
                <a:lnTo>
                  <a:pt x="69719" y="294090"/>
                </a:lnTo>
                <a:cubicBezTo>
                  <a:pt x="146289" y="294090"/>
                  <a:pt x="208361" y="232018"/>
                  <a:pt x="208361" y="155448"/>
                </a:cubicBezTo>
                <a:cubicBezTo>
                  <a:pt x="208361" y="78878"/>
                  <a:pt x="146289" y="16806"/>
                  <a:pt x="69719" y="1680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1450C5-1A51-47D6-9685-C7053519415F}"/>
              </a:ext>
            </a:extLst>
          </p:cNvPr>
          <p:cNvSpPr/>
          <p:nvPr/>
        </p:nvSpPr>
        <p:spPr>
          <a:xfrm>
            <a:off x="7851173" y="4696442"/>
            <a:ext cx="717550" cy="310896"/>
          </a:xfrm>
          <a:custGeom>
            <a:avLst/>
            <a:gdLst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0 w 717550"/>
              <a:gd name="connsiteY9" fmla="*/ 294090 h 310896"/>
              <a:gd name="connsiteX10" fmla="*/ 69719 w 717550"/>
              <a:gd name="connsiteY10" fmla="*/ 294090 h 310896"/>
              <a:gd name="connsiteX11" fmla="*/ 208361 w 717550"/>
              <a:gd name="connsiteY11" fmla="*/ 155448 h 310896"/>
              <a:gd name="connsiteX12" fmla="*/ 69719 w 717550"/>
              <a:gd name="connsiteY12" fmla="*/ 16806 h 310896"/>
              <a:gd name="connsiteX13" fmla="*/ 0 w 717550"/>
              <a:gd name="connsiteY13" fmla="*/ 16806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69719 w 717550"/>
              <a:gd name="connsiteY9" fmla="*/ 294090 h 310896"/>
              <a:gd name="connsiteX10" fmla="*/ 208361 w 717550"/>
              <a:gd name="connsiteY10" fmla="*/ 155448 h 310896"/>
              <a:gd name="connsiteX11" fmla="*/ 69719 w 717550"/>
              <a:gd name="connsiteY11" fmla="*/ 16806 h 310896"/>
              <a:gd name="connsiteX12" fmla="*/ 0 w 717550"/>
              <a:gd name="connsiteY12" fmla="*/ 16806 h 310896"/>
              <a:gd name="connsiteX13" fmla="*/ 0 w 717550"/>
              <a:gd name="connsiteY13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717550 w 717550"/>
              <a:gd name="connsiteY2" fmla="*/ 16806 h 310896"/>
              <a:gd name="connsiteX3" fmla="*/ 647831 w 717550"/>
              <a:gd name="connsiteY3" fmla="*/ 16806 h 310896"/>
              <a:gd name="connsiteX4" fmla="*/ 509189 w 717550"/>
              <a:gd name="connsiteY4" fmla="*/ 155448 h 310896"/>
              <a:gd name="connsiteX5" fmla="*/ 647831 w 717550"/>
              <a:gd name="connsiteY5" fmla="*/ 294090 h 310896"/>
              <a:gd name="connsiteX6" fmla="*/ 717550 w 717550"/>
              <a:gd name="connsiteY6" fmla="*/ 294090 h 310896"/>
              <a:gd name="connsiteX7" fmla="*/ 717550 w 717550"/>
              <a:gd name="connsiteY7" fmla="*/ 310896 h 310896"/>
              <a:gd name="connsiteX8" fmla="*/ 0 w 717550"/>
              <a:gd name="connsiteY8" fmla="*/ 310896 h 310896"/>
              <a:gd name="connsiteX9" fmla="*/ 69719 w 717550"/>
              <a:gd name="connsiteY9" fmla="*/ 294090 h 310896"/>
              <a:gd name="connsiteX10" fmla="*/ 208361 w 717550"/>
              <a:gd name="connsiteY10" fmla="*/ 155448 h 310896"/>
              <a:gd name="connsiteX11" fmla="*/ 69719 w 717550"/>
              <a:gd name="connsiteY11" fmla="*/ 16806 h 310896"/>
              <a:gd name="connsiteX12" fmla="*/ 0 w 717550"/>
              <a:gd name="connsiteY12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647831 w 717550"/>
              <a:gd name="connsiteY2" fmla="*/ 16806 h 310896"/>
              <a:gd name="connsiteX3" fmla="*/ 509189 w 717550"/>
              <a:gd name="connsiteY3" fmla="*/ 155448 h 310896"/>
              <a:gd name="connsiteX4" fmla="*/ 647831 w 717550"/>
              <a:gd name="connsiteY4" fmla="*/ 294090 h 310896"/>
              <a:gd name="connsiteX5" fmla="*/ 717550 w 717550"/>
              <a:gd name="connsiteY5" fmla="*/ 294090 h 310896"/>
              <a:gd name="connsiteX6" fmla="*/ 717550 w 717550"/>
              <a:gd name="connsiteY6" fmla="*/ 310896 h 310896"/>
              <a:gd name="connsiteX7" fmla="*/ 0 w 717550"/>
              <a:gd name="connsiteY7" fmla="*/ 310896 h 310896"/>
              <a:gd name="connsiteX8" fmla="*/ 69719 w 717550"/>
              <a:gd name="connsiteY8" fmla="*/ 294090 h 310896"/>
              <a:gd name="connsiteX9" fmla="*/ 208361 w 717550"/>
              <a:gd name="connsiteY9" fmla="*/ 155448 h 310896"/>
              <a:gd name="connsiteX10" fmla="*/ 69719 w 717550"/>
              <a:gd name="connsiteY10" fmla="*/ 16806 h 310896"/>
              <a:gd name="connsiteX11" fmla="*/ 0 w 717550"/>
              <a:gd name="connsiteY11" fmla="*/ 0 h 310896"/>
              <a:gd name="connsiteX0" fmla="*/ 0 w 717550"/>
              <a:gd name="connsiteY0" fmla="*/ 0 h 310896"/>
              <a:gd name="connsiteX1" fmla="*/ 717550 w 717550"/>
              <a:gd name="connsiteY1" fmla="*/ 0 h 310896"/>
              <a:gd name="connsiteX2" fmla="*/ 647831 w 717550"/>
              <a:gd name="connsiteY2" fmla="*/ 16806 h 310896"/>
              <a:gd name="connsiteX3" fmla="*/ 509189 w 717550"/>
              <a:gd name="connsiteY3" fmla="*/ 155448 h 310896"/>
              <a:gd name="connsiteX4" fmla="*/ 647831 w 717550"/>
              <a:gd name="connsiteY4" fmla="*/ 294090 h 310896"/>
              <a:gd name="connsiteX5" fmla="*/ 717550 w 717550"/>
              <a:gd name="connsiteY5" fmla="*/ 310896 h 310896"/>
              <a:gd name="connsiteX6" fmla="*/ 0 w 717550"/>
              <a:gd name="connsiteY6" fmla="*/ 310896 h 310896"/>
              <a:gd name="connsiteX7" fmla="*/ 69719 w 717550"/>
              <a:gd name="connsiteY7" fmla="*/ 294090 h 310896"/>
              <a:gd name="connsiteX8" fmla="*/ 208361 w 717550"/>
              <a:gd name="connsiteY8" fmla="*/ 155448 h 310896"/>
              <a:gd name="connsiteX9" fmla="*/ 69719 w 717550"/>
              <a:gd name="connsiteY9" fmla="*/ 16806 h 310896"/>
              <a:gd name="connsiteX10" fmla="*/ 0 w 717550"/>
              <a:gd name="connsiteY10" fmla="*/ 0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550" h="310896">
                <a:moveTo>
                  <a:pt x="0" y="0"/>
                </a:moveTo>
                <a:lnTo>
                  <a:pt x="717550" y="0"/>
                </a:lnTo>
                <a:lnTo>
                  <a:pt x="647831" y="16806"/>
                </a:lnTo>
                <a:cubicBezTo>
                  <a:pt x="571261" y="16806"/>
                  <a:pt x="509189" y="78878"/>
                  <a:pt x="509189" y="155448"/>
                </a:cubicBezTo>
                <a:cubicBezTo>
                  <a:pt x="509189" y="232018"/>
                  <a:pt x="571261" y="294090"/>
                  <a:pt x="647831" y="294090"/>
                </a:cubicBezTo>
                <a:lnTo>
                  <a:pt x="717550" y="310896"/>
                </a:lnTo>
                <a:lnTo>
                  <a:pt x="0" y="310896"/>
                </a:lnTo>
                <a:lnTo>
                  <a:pt x="69719" y="294090"/>
                </a:lnTo>
                <a:cubicBezTo>
                  <a:pt x="146289" y="294090"/>
                  <a:pt x="208361" y="232018"/>
                  <a:pt x="208361" y="155448"/>
                </a:cubicBezTo>
                <a:cubicBezTo>
                  <a:pt x="208361" y="78878"/>
                  <a:pt x="146289" y="16806"/>
                  <a:pt x="69719" y="1680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28E1EE-7AF8-424E-B45F-DECF5C0B9578}"/>
              </a:ext>
            </a:extLst>
          </p:cNvPr>
          <p:cNvSpPr/>
          <p:nvPr/>
        </p:nvSpPr>
        <p:spPr>
          <a:xfrm>
            <a:off x="4244808" y="977330"/>
            <a:ext cx="4864100" cy="106045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A9444"/>
                </a:solidFill>
                <a:latin typeface="Century Gothic" panose="020B0502020202020204" pitchFamily="34" charset="0"/>
              </a:rPr>
              <a:t>ВОЛЕВОЕ РЕШЕНИЕ РУКОВОДСТВА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DA741A-70BD-4CC0-9687-CC83B41BCBC1}"/>
              </a:ext>
            </a:extLst>
          </p:cNvPr>
          <p:cNvSpPr/>
          <p:nvPr/>
        </p:nvSpPr>
        <p:spPr>
          <a:xfrm>
            <a:off x="4244808" y="3652798"/>
            <a:ext cx="4864100" cy="106045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A9444"/>
                </a:solidFill>
                <a:latin typeface="Century Gothic" panose="020B0502020202020204" pitchFamily="34" charset="0"/>
              </a:rPr>
              <a:t>ОБУЧЕНИЕ СОТРУДНИКОВ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A43AB-57B3-4693-A4A4-3BE91E071E8C}"/>
              </a:ext>
            </a:extLst>
          </p:cNvPr>
          <p:cNvSpPr/>
          <p:nvPr/>
        </p:nvSpPr>
        <p:spPr>
          <a:xfrm>
            <a:off x="4244808" y="4990530"/>
            <a:ext cx="4864100" cy="106045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A9444"/>
                </a:solidFill>
                <a:latin typeface="Century Gothic" panose="020B0502020202020204" pitchFamily="34" charset="0"/>
              </a:rPr>
              <a:t>ПООЩРЕНИЕ ЖЕЛАЕМОГО ПОВЕДЕНИЯ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F01C6E-5AC5-40E1-97DE-BB060CC2E9A1}"/>
              </a:ext>
            </a:extLst>
          </p:cNvPr>
          <p:cNvSpPr/>
          <p:nvPr/>
        </p:nvSpPr>
        <p:spPr>
          <a:xfrm>
            <a:off x="4244808" y="2315064"/>
            <a:ext cx="4864100" cy="106045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A9444"/>
                </a:solidFill>
                <a:latin typeface="Century Gothic" panose="020B0502020202020204" pitchFamily="34" charset="0"/>
              </a:rPr>
              <a:t>ФОРМУЛИРОВАНИЕ</a:t>
            </a:r>
            <a:r>
              <a:rPr lang="ru-RU" sz="2400" dirty="0">
                <a:solidFill>
                  <a:srgbClr val="CA9444"/>
                </a:solidFill>
              </a:rPr>
              <a:t> ЗАЯВЛЕНИЯ О ЦЕННОСТЯХ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E659F0-E148-41C6-9048-DB586854223F}"/>
              </a:ext>
            </a:extLst>
          </p:cNvPr>
          <p:cNvSpPr/>
          <p:nvPr/>
        </p:nvSpPr>
        <p:spPr>
          <a:xfrm>
            <a:off x="2914334" y="942428"/>
            <a:ext cx="1060448" cy="1060448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Century Gothic" panose="020B0502020202020204" pitchFamily="34" charset="0"/>
              </a:rPr>
              <a:t>1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6F2F9615-0DAB-E64C-A17C-3FBF66AD455F}"/>
              </a:ext>
            </a:extLst>
          </p:cNvPr>
          <p:cNvSpPr/>
          <p:nvPr/>
        </p:nvSpPr>
        <p:spPr>
          <a:xfrm>
            <a:off x="2914334" y="2368552"/>
            <a:ext cx="1060448" cy="1060448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Century Gothic" panose="020B0502020202020204" pitchFamily="34" charset="0"/>
              </a:rPr>
              <a:t>2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65" name="Oval 21">
            <a:extLst>
              <a:ext uri="{FF2B5EF4-FFF2-40B4-BE49-F238E27FC236}">
                <a16:creationId xmlns:a16="http://schemas.microsoft.com/office/drawing/2014/main" id="{7976A81E-8C56-0B4C-95F2-6E4744AB7A26}"/>
              </a:ext>
            </a:extLst>
          </p:cNvPr>
          <p:cNvSpPr/>
          <p:nvPr/>
        </p:nvSpPr>
        <p:spPr>
          <a:xfrm>
            <a:off x="2914334" y="3669604"/>
            <a:ext cx="1060448" cy="1060448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Century Gothic" panose="020B0502020202020204" pitchFamily="34" charset="0"/>
              </a:rPr>
              <a:t>3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5F957A71-0BB3-6D4A-B13B-E0EB5D0EA358}"/>
              </a:ext>
            </a:extLst>
          </p:cNvPr>
          <p:cNvSpPr/>
          <p:nvPr/>
        </p:nvSpPr>
        <p:spPr>
          <a:xfrm>
            <a:off x="2914334" y="5007338"/>
            <a:ext cx="1060448" cy="1060448"/>
          </a:xfrm>
          <a:prstGeom prst="ellipse">
            <a:avLst/>
          </a:prstGeom>
          <a:solidFill>
            <a:srgbClr val="CA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Century Gothic" panose="020B0502020202020204" pitchFamily="34" charset="0"/>
              </a:rPr>
              <a:t>4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22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6">
            <a:extLst>
              <a:ext uri="{FF2B5EF4-FFF2-40B4-BE49-F238E27FC236}">
                <a16:creationId xmlns:a16="http://schemas.microsoft.com/office/drawing/2014/main" id="{1670CD24-D978-4046-88B4-E6F7897D7F39}"/>
              </a:ext>
            </a:extLst>
          </p:cNvPr>
          <p:cNvSpPr>
            <a:spLocks/>
          </p:cNvSpPr>
          <p:nvPr/>
        </p:nvSpPr>
        <p:spPr bwMode="auto">
          <a:xfrm flipH="1">
            <a:off x="1491133" y="1630879"/>
            <a:ext cx="9209734" cy="5227121"/>
          </a:xfrm>
          <a:custGeom>
            <a:avLst/>
            <a:gdLst>
              <a:gd name="T0" fmla="*/ 1565 w 8333"/>
              <a:gd name="T1" fmla="*/ 179 h 4919"/>
              <a:gd name="T2" fmla="*/ 1772 w 8333"/>
              <a:gd name="T3" fmla="*/ 250 h 4919"/>
              <a:gd name="T4" fmla="*/ 1649 w 8333"/>
              <a:gd name="T5" fmla="*/ 320 h 4919"/>
              <a:gd name="T6" fmla="*/ 1151 w 8333"/>
              <a:gd name="T7" fmla="*/ 517 h 4919"/>
              <a:gd name="T8" fmla="*/ 844 w 8333"/>
              <a:gd name="T9" fmla="*/ 771 h 4919"/>
              <a:gd name="T10" fmla="*/ 1214 w 8333"/>
              <a:gd name="T11" fmla="*/ 916 h 4919"/>
              <a:gd name="T12" fmla="*/ 1454 w 8333"/>
              <a:gd name="T13" fmla="*/ 935 h 4919"/>
              <a:gd name="T14" fmla="*/ 2420 w 8333"/>
              <a:gd name="T15" fmla="*/ 965 h 4919"/>
              <a:gd name="T16" fmla="*/ 2764 w 8333"/>
              <a:gd name="T17" fmla="*/ 975 h 4919"/>
              <a:gd name="T18" fmla="*/ 3018 w 8333"/>
              <a:gd name="T19" fmla="*/ 1149 h 4919"/>
              <a:gd name="T20" fmla="*/ 2336 w 8333"/>
              <a:gd name="T21" fmla="*/ 1655 h 4919"/>
              <a:gd name="T22" fmla="*/ 2321 w 8333"/>
              <a:gd name="T23" fmla="*/ 1972 h 4919"/>
              <a:gd name="T24" fmla="*/ 2736 w 8333"/>
              <a:gd name="T25" fmla="*/ 2143 h 4919"/>
              <a:gd name="T26" fmla="*/ 3183 w 8333"/>
              <a:gd name="T27" fmla="*/ 2160 h 4919"/>
              <a:gd name="T28" fmla="*/ 4247 w 8333"/>
              <a:gd name="T29" fmla="*/ 2133 h 4919"/>
              <a:gd name="T30" fmla="*/ 4942 w 8333"/>
              <a:gd name="T31" fmla="*/ 2374 h 4919"/>
              <a:gd name="T32" fmla="*/ 4544 w 8333"/>
              <a:gd name="T33" fmla="*/ 3187 h 4919"/>
              <a:gd name="T34" fmla="*/ 4500 w 8333"/>
              <a:gd name="T35" fmla="*/ 3278 h 4919"/>
              <a:gd name="T36" fmla="*/ 4517 w 8333"/>
              <a:gd name="T37" fmla="*/ 3686 h 4919"/>
              <a:gd name="T38" fmla="*/ 5301 w 8333"/>
              <a:gd name="T39" fmla="*/ 4152 h 4919"/>
              <a:gd name="T40" fmla="*/ 6205 w 8333"/>
              <a:gd name="T41" fmla="*/ 4075 h 4919"/>
              <a:gd name="T42" fmla="*/ 7234 w 8333"/>
              <a:gd name="T43" fmla="*/ 3934 h 4919"/>
              <a:gd name="T44" fmla="*/ 7637 w 8333"/>
              <a:gd name="T45" fmla="*/ 3944 h 4919"/>
              <a:gd name="T46" fmla="*/ 7988 w 8333"/>
              <a:gd name="T47" fmla="*/ 4346 h 4919"/>
              <a:gd name="T48" fmla="*/ 8082 w 8333"/>
              <a:gd name="T49" fmla="*/ 4919 h 4919"/>
              <a:gd name="T50" fmla="*/ 8333 w 8333"/>
              <a:gd name="T51" fmla="*/ 4919 h 4919"/>
              <a:gd name="T52" fmla="*/ 8063 w 8333"/>
              <a:gd name="T53" fmla="*/ 3783 h 4919"/>
              <a:gd name="T54" fmla="*/ 7082 w 8333"/>
              <a:gd name="T55" fmla="*/ 3630 h 4919"/>
              <a:gd name="T56" fmla="*/ 6316 w 8333"/>
              <a:gd name="T57" fmla="*/ 3720 h 4919"/>
              <a:gd name="T58" fmla="*/ 5420 w 8333"/>
              <a:gd name="T59" fmla="*/ 3826 h 4919"/>
              <a:gd name="T60" fmla="*/ 4876 w 8333"/>
              <a:gd name="T61" fmla="*/ 3614 h 4919"/>
              <a:gd name="T62" fmla="*/ 4972 w 8333"/>
              <a:gd name="T63" fmla="*/ 3225 h 4919"/>
              <a:gd name="T64" fmla="*/ 5178 w 8333"/>
              <a:gd name="T65" fmla="*/ 2710 h 4919"/>
              <a:gd name="T66" fmla="*/ 5265 w 8333"/>
              <a:gd name="T67" fmla="*/ 2279 h 4919"/>
              <a:gd name="T68" fmla="*/ 4988 w 8333"/>
              <a:gd name="T69" fmla="*/ 2019 h 4919"/>
              <a:gd name="T70" fmla="*/ 4506 w 8333"/>
              <a:gd name="T71" fmla="*/ 1958 h 4919"/>
              <a:gd name="T72" fmla="*/ 4198 w 8333"/>
              <a:gd name="T73" fmla="*/ 1960 h 4919"/>
              <a:gd name="T74" fmla="*/ 3132 w 8333"/>
              <a:gd name="T75" fmla="*/ 1978 h 4919"/>
              <a:gd name="T76" fmla="*/ 2799 w 8333"/>
              <a:gd name="T77" fmla="*/ 1974 h 4919"/>
              <a:gd name="T78" fmla="*/ 2572 w 8333"/>
              <a:gd name="T79" fmla="*/ 1824 h 4919"/>
              <a:gd name="T80" fmla="*/ 2681 w 8333"/>
              <a:gd name="T81" fmla="*/ 1706 h 4919"/>
              <a:gd name="T82" fmla="*/ 3083 w 8333"/>
              <a:gd name="T83" fmla="*/ 1380 h 4919"/>
              <a:gd name="T84" fmla="*/ 3245 w 8333"/>
              <a:gd name="T85" fmla="*/ 1248 h 4919"/>
              <a:gd name="T86" fmla="*/ 3297 w 8333"/>
              <a:gd name="T87" fmla="*/ 1049 h 4919"/>
              <a:gd name="T88" fmla="*/ 2950 w 8333"/>
              <a:gd name="T89" fmla="*/ 894 h 4919"/>
              <a:gd name="T90" fmla="*/ 2682 w 8333"/>
              <a:gd name="T91" fmla="*/ 866 h 4919"/>
              <a:gd name="T92" fmla="*/ 2281 w 8333"/>
              <a:gd name="T93" fmla="*/ 852 h 4919"/>
              <a:gd name="T94" fmla="*/ 1395 w 8333"/>
              <a:gd name="T95" fmla="*/ 820 h 4919"/>
              <a:gd name="T96" fmla="*/ 1111 w 8333"/>
              <a:gd name="T97" fmla="*/ 756 h 4919"/>
              <a:gd name="T98" fmla="*/ 1208 w 8333"/>
              <a:gd name="T99" fmla="*/ 655 h 4919"/>
              <a:gd name="T100" fmla="*/ 1662 w 8333"/>
              <a:gd name="T101" fmla="*/ 463 h 4919"/>
              <a:gd name="T102" fmla="*/ 1993 w 8333"/>
              <a:gd name="T103" fmla="*/ 260 h 4919"/>
              <a:gd name="T104" fmla="*/ 1808 w 8333"/>
              <a:gd name="T105" fmla="*/ 151 h 4919"/>
              <a:gd name="T106" fmla="*/ 1633 w 8333"/>
              <a:gd name="T107" fmla="*/ 116 h 4919"/>
              <a:gd name="T108" fmla="*/ 1468 w 8333"/>
              <a:gd name="T109" fmla="*/ 100 h 4919"/>
              <a:gd name="T110" fmla="*/ 585 w 8333"/>
              <a:gd name="T111" fmla="*/ 40 h 4919"/>
              <a:gd name="T112" fmla="*/ 0 w 8333"/>
              <a:gd name="T113" fmla="*/ 0 h 4919"/>
              <a:gd name="T114" fmla="*/ 0 w 8333"/>
              <a:gd name="T115" fmla="*/ 77 h 4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33" h="4919">
                <a:moveTo>
                  <a:pt x="0" y="77"/>
                </a:moveTo>
                <a:cubicBezTo>
                  <a:pt x="522" y="108"/>
                  <a:pt x="1045" y="132"/>
                  <a:pt x="1565" y="179"/>
                </a:cubicBezTo>
                <a:lnTo>
                  <a:pt x="1565" y="179"/>
                </a:lnTo>
                <a:cubicBezTo>
                  <a:pt x="1606" y="183"/>
                  <a:pt x="1772" y="187"/>
                  <a:pt x="1772" y="250"/>
                </a:cubicBezTo>
                <a:lnTo>
                  <a:pt x="1772" y="250"/>
                </a:lnTo>
                <a:cubicBezTo>
                  <a:pt x="1771" y="282"/>
                  <a:pt x="1676" y="309"/>
                  <a:pt x="1649" y="320"/>
                </a:cubicBezTo>
                <a:lnTo>
                  <a:pt x="1649" y="320"/>
                </a:lnTo>
                <a:cubicBezTo>
                  <a:pt x="1483" y="386"/>
                  <a:pt x="1317" y="451"/>
                  <a:pt x="1151" y="517"/>
                </a:cubicBezTo>
                <a:lnTo>
                  <a:pt x="1151" y="517"/>
                </a:lnTo>
                <a:cubicBezTo>
                  <a:pt x="1063" y="552"/>
                  <a:pt x="748" y="637"/>
                  <a:pt x="844" y="771"/>
                </a:cubicBezTo>
                <a:lnTo>
                  <a:pt x="844" y="771"/>
                </a:lnTo>
                <a:cubicBezTo>
                  <a:pt x="917" y="873"/>
                  <a:pt x="1101" y="899"/>
                  <a:pt x="1214" y="916"/>
                </a:cubicBezTo>
                <a:lnTo>
                  <a:pt x="1214" y="916"/>
                </a:lnTo>
                <a:cubicBezTo>
                  <a:pt x="1293" y="927"/>
                  <a:pt x="1373" y="932"/>
                  <a:pt x="1454" y="935"/>
                </a:cubicBezTo>
                <a:lnTo>
                  <a:pt x="1454" y="935"/>
                </a:lnTo>
                <a:cubicBezTo>
                  <a:pt x="1776" y="945"/>
                  <a:pt x="2098" y="955"/>
                  <a:pt x="2420" y="965"/>
                </a:cubicBezTo>
                <a:lnTo>
                  <a:pt x="2420" y="965"/>
                </a:lnTo>
                <a:cubicBezTo>
                  <a:pt x="2535" y="968"/>
                  <a:pt x="2649" y="971"/>
                  <a:pt x="2764" y="975"/>
                </a:cubicBezTo>
                <a:lnTo>
                  <a:pt x="2764" y="975"/>
                </a:lnTo>
                <a:cubicBezTo>
                  <a:pt x="2845" y="978"/>
                  <a:pt x="3196" y="1010"/>
                  <a:pt x="3018" y="1149"/>
                </a:cubicBezTo>
                <a:lnTo>
                  <a:pt x="3018" y="1149"/>
                </a:lnTo>
                <a:cubicBezTo>
                  <a:pt x="2795" y="1323"/>
                  <a:pt x="2554" y="1474"/>
                  <a:pt x="2336" y="1655"/>
                </a:cubicBezTo>
                <a:lnTo>
                  <a:pt x="2336" y="1655"/>
                </a:lnTo>
                <a:cubicBezTo>
                  <a:pt x="2226" y="1747"/>
                  <a:pt x="2215" y="1873"/>
                  <a:pt x="2321" y="1972"/>
                </a:cubicBezTo>
                <a:lnTo>
                  <a:pt x="2321" y="1972"/>
                </a:lnTo>
                <a:cubicBezTo>
                  <a:pt x="2432" y="2074"/>
                  <a:pt x="2592" y="2119"/>
                  <a:pt x="2736" y="2143"/>
                </a:cubicBezTo>
                <a:lnTo>
                  <a:pt x="2736" y="2143"/>
                </a:lnTo>
                <a:cubicBezTo>
                  <a:pt x="2885" y="2168"/>
                  <a:pt x="3034" y="2163"/>
                  <a:pt x="3183" y="2160"/>
                </a:cubicBezTo>
                <a:lnTo>
                  <a:pt x="3183" y="2160"/>
                </a:lnTo>
                <a:cubicBezTo>
                  <a:pt x="3538" y="2151"/>
                  <a:pt x="3892" y="2142"/>
                  <a:pt x="4247" y="2133"/>
                </a:cubicBezTo>
                <a:lnTo>
                  <a:pt x="4247" y="2133"/>
                </a:lnTo>
                <a:cubicBezTo>
                  <a:pt x="4414" y="2128"/>
                  <a:pt x="5074" y="2066"/>
                  <a:pt x="4942" y="2374"/>
                </a:cubicBezTo>
                <a:lnTo>
                  <a:pt x="4942" y="2374"/>
                </a:lnTo>
                <a:cubicBezTo>
                  <a:pt x="4824" y="2650"/>
                  <a:pt x="4676" y="2917"/>
                  <a:pt x="4544" y="3187"/>
                </a:cubicBezTo>
                <a:lnTo>
                  <a:pt x="4544" y="3187"/>
                </a:lnTo>
                <a:cubicBezTo>
                  <a:pt x="4529" y="3218"/>
                  <a:pt x="4514" y="3248"/>
                  <a:pt x="4500" y="3278"/>
                </a:cubicBezTo>
                <a:lnTo>
                  <a:pt x="4500" y="3278"/>
                </a:lnTo>
                <a:cubicBezTo>
                  <a:pt x="4437" y="3413"/>
                  <a:pt x="4447" y="3556"/>
                  <a:pt x="4517" y="3686"/>
                </a:cubicBezTo>
                <a:lnTo>
                  <a:pt x="4517" y="3686"/>
                </a:lnTo>
                <a:cubicBezTo>
                  <a:pt x="4667" y="3961"/>
                  <a:pt x="5003" y="4112"/>
                  <a:pt x="5301" y="4152"/>
                </a:cubicBezTo>
                <a:lnTo>
                  <a:pt x="5301" y="4152"/>
                </a:lnTo>
                <a:cubicBezTo>
                  <a:pt x="5595" y="4192"/>
                  <a:pt x="5914" y="4115"/>
                  <a:pt x="6205" y="4075"/>
                </a:cubicBezTo>
                <a:lnTo>
                  <a:pt x="6205" y="4075"/>
                </a:lnTo>
                <a:cubicBezTo>
                  <a:pt x="6548" y="4028"/>
                  <a:pt x="6891" y="3981"/>
                  <a:pt x="7234" y="3934"/>
                </a:cubicBezTo>
                <a:lnTo>
                  <a:pt x="7234" y="3934"/>
                </a:lnTo>
                <a:cubicBezTo>
                  <a:pt x="7370" y="3915"/>
                  <a:pt x="7502" y="3900"/>
                  <a:pt x="7637" y="3944"/>
                </a:cubicBezTo>
                <a:lnTo>
                  <a:pt x="7637" y="3944"/>
                </a:lnTo>
                <a:cubicBezTo>
                  <a:pt x="7823" y="4005"/>
                  <a:pt x="7955" y="4154"/>
                  <a:pt x="7988" y="4346"/>
                </a:cubicBezTo>
                <a:lnTo>
                  <a:pt x="7988" y="4346"/>
                </a:lnTo>
                <a:cubicBezTo>
                  <a:pt x="8020" y="4537"/>
                  <a:pt x="8051" y="4728"/>
                  <a:pt x="8082" y="4919"/>
                </a:cubicBezTo>
                <a:lnTo>
                  <a:pt x="8082" y="4919"/>
                </a:lnTo>
                <a:lnTo>
                  <a:pt x="8333" y="4919"/>
                </a:lnTo>
                <a:lnTo>
                  <a:pt x="8333" y="4144"/>
                </a:lnTo>
                <a:cubicBezTo>
                  <a:pt x="8271" y="3998"/>
                  <a:pt x="8186" y="3866"/>
                  <a:pt x="8063" y="3783"/>
                </a:cubicBezTo>
                <a:lnTo>
                  <a:pt x="8063" y="3783"/>
                </a:lnTo>
                <a:cubicBezTo>
                  <a:pt x="7809" y="3612"/>
                  <a:pt x="7391" y="3601"/>
                  <a:pt x="7082" y="3630"/>
                </a:cubicBezTo>
                <a:lnTo>
                  <a:pt x="7082" y="3630"/>
                </a:lnTo>
                <a:cubicBezTo>
                  <a:pt x="6826" y="3653"/>
                  <a:pt x="6571" y="3690"/>
                  <a:pt x="6316" y="3720"/>
                </a:cubicBezTo>
                <a:lnTo>
                  <a:pt x="6316" y="3720"/>
                </a:lnTo>
                <a:cubicBezTo>
                  <a:pt x="6018" y="3755"/>
                  <a:pt x="5719" y="3791"/>
                  <a:pt x="5420" y="3826"/>
                </a:cubicBezTo>
                <a:lnTo>
                  <a:pt x="5420" y="3826"/>
                </a:lnTo>
                <a:cubicBezTo>
                  <a:pt x="5235" y="3847"/>
                  <a:pt x="4942" y="3830"/>
                  <a:pt x="4876" y="3614"/>
                </a:cubicBezTo>
                <a:lnTo>
                  <a:pt x="4876" y="3614"/>
                </a:lnTo>
                <a:cubicBezTo>
                  <a:pt x="4837" y="3489"/>
                  <a:pt x="4926" y="3338"/>
                  <a:pt x="4972" y="3225"/>
                </a:cubicBezTo>
                <a:lnTo>
                  <a:pt x="4972" y="3225"/>
                </a:lnTo>
                <a:cubicBezTo>
                  <a:pt x="5041" y="3053"/>
                  <a:pt x="5109" y="2881"/>
                  <a:pt x="5178" y="2710"/>
                </a:cubicBezTo>
                <a:lnTo>
                  <a:pt x="5178" y="2710"/>
                </a:lnTo>
                <a:cubicBezTo>
                  <a:pt x="5223" y="2597"/>
                  <a:pt x="5312" y="2402"/>
                  <a:pt x="5265" y="2279"/>
                </a:cubicBezTo>
                <a:lnTo>
                  <a:pt x="5265" y="2279"/>
                </a:lnTo>
                <a:cubicBezTo>
                  <a:pt x="5214" y="2143"/>
                  <a:pt x="5115" y="2072"/>
                  <a:pt x="4988" y="2019"/>
                </a:cubicBezTo>
                <a:lnTo>
                  <a:pt x="4988" y="2019"/>
                </a:lnTo>
                <a:cubicBezTo>
                  <a:pt x="4851" y="1961"/>
                  <a:pt x="4654" y="1964"/>
                  <a:pt x="4506" y="1958"/>
                </a:cubicBezTo>
                <a:lnTo>
                  <a:pt x="4506" y="1958"/>
                </a:lnTo>
                <a:cubicBezTo>
                  <a:pt x="4404" y="1953"/>
                  <a:pt x="4300" y="1958"/>
                  <a:pt x="4198" y="1960"/>
                </a:cubicBezTo>
                <a:lnTo>
                  <a:pt x="4198" y="1960"/>
                </a:lnTo>
                <a:cubicBezTo>
                  <a:pt x="3843" y="1966"/>
                  <a:pt x="3488" y="1972"/>
                  <a:pt x="3132" y="1978"/>
                </a:cubicBezTo>
                <a:lnTo>
                  <a:pt x="3132" y="1978"/>
                </a:lnTo>
                <a:cubicBezTo>
                  <a:pt x="3022" y="1980"/>
                  <a:pt x="2909" y="1987"/>
                  <a:pt x="2799" y="1974"/>
                </a:cubicBezTo>
                <a:lnTo>
                  <a:pt x="2799" y="1974"/>
                </a:lnTo>
                <a:cubicBezTo>
                  <a:pt x="2726" y="1966"/>
                  <a:pt x="2541" y="1938"/>
                  <a:pt x="2572" y="1824"/>
                </a:cubicBezTo>
                <a:lnTo>
                  <a:pt x="2572" y="1824"/>
                </a:lnTo>
                <a:cubicBezTo>
                  <a:pt x="2585" y="1774"/>
                  <a:pt x="2642" y="1738"/>
                  <a:pt x="2681" y="1706"/>
                </a:cubicBezTo>
                <a:lnTo>
                  <a:pt x="2681" y="1706"/>
                </a:lnTo>
                <a:cubicBezTo>
                  <a:pt x="2815" y="1598"/>
                  <a:pt x="2949" y="1489"/>
                  <a:pt x="3083" y="1380"/>
                </a:cubicBezTo>
                <a:lnTo>
                  <a:pt x="3083" y="1380"/>
                </a:lnTo>
                <a:cubicBezTo>
                  <a:pt x="3137" y="1336"/>
                  <a:pt x="3191" y="1292"/>
                  <a:pt x="3245" y="1248"/>
                </a:cubicBezTo>
                <a:lnTo>
                  <a:pt x="3245" y="1248"/>
                </a:lnTo>
                <a:cubicBezTo>
                  <a:pt x="3310" y="1195"/>
                  <a:pt x="3363" y="1129"/>
                  <a:pt x="3297" y="1049"/>
                </a:cubicBezTo>
                <a:lnTo>
                  <a:pt x="3297" y="1049"/>
                </a:lnTo>
                <a:cubicBezTo>
                  <a:pt x="3218" y="954"/>
                  <a:pt x="3065" y="917"/>
                  <a:pt x="2950" y="894"/>
                </a:cubicBezTo>
                <a:lnTo>
                  <a:pt x="2950" y="894"/>
                </a:lnTo>
                <a:cubicBezTo>
                  <a:pt x="2862" y="877"/>
                  <a:pt x="2772" y="870"/>
                  <a:pt x="2682" y="866"/>
                </a:cubicBezTo>
                <a:lnTo>
                  <a:pt x="2682" y="866"/>
                </a:lnTo>
                <a:cubicBezTo>
                  <a:pt x="2549" y="861"/>
                  <a:pt x="2415" y="857"/>
                  <a:pt x="2281" y="852"/>
                </a:cubicBezTo>
                <a:lnTo>
                  <a:pt x="2281" y="852"/>
                </a:lnTo>
                <a:cubicBezTo>
                  <a:pt x="1986" y="841"/>
                  <a:pt x="1691" y="832"/>
                  <a:pt x="1395" y="820"/>
                </a:cubicBezTo>
                <a:lnTo>
                  <a:pt x="1395" y="820"/>
                </a:lnTo>
                <a:cubicBezTo>
                  <a:pt x="1331" y="817"/>
                  <a:pt x="1152" y="822"/>
                  <a:pt x="1111" y="756"/>
                </a:cubicBezTo>
                <a:lnTo>
                  <a:pt x="1111" y="756"/>
                </a:lnTo>
                <a:cubicBezTo>
                  <a:pt x="1079" y="703"/>
                  <a:pt x="1170" y="672"/>
                  <a:pt x="1208" y="655"/>
                </a:cubicBezTo>
                <a:lnTo>
                  <a:pt x="1208" y="655"/>
                </a:lnTo>
                <a:cubicBezTo>
                  <a:pt x="1359" y="591"/>
                  <a:pt x="1511" y="527"/>
                  <a:pt x="1662" y="463"/>
                </a:cubicBezTo>
                <a:lnTo>
                  <a:pt x="1662" y="463"/>
                </a:lnTo>
                <a:cubicBezTo>
                  <a:pt x="1719" y="439"/>
                  <a:pt x="2016" y="352"/>
                  <a:pt x="1993" y="260"/>
                </a:cubicBezTo>
                <a:lnTo>
                  <a:pt x="1993" y="260"/>
                </a:lnTo>
                <a:cubicBezTo>
                  <a:pt x="1976" y="197"/>
                  <a:pt x="1860" y="166"/>
                  <a:pt x="1808" y="151"/>
                </a:cubicBezTo>
                <a:lnTo>
                  <a:pt x="1808" y="151"/>
                </a:lnTo>
                <a:cubicBezTo>
                  <a:pt x="1751" y="135"/>
                  <a:pt x="1692" y="124"/>
                  <a:pt x="1633" y="116"/>
                </a:cubicBezTo>
                <a:lnTo>
                  <a:pt x="1633" y="116"/>
                </a:lnTo>
                <a:cubicBezTo>
                  <a:pt x="1579" y="108"/>
                  <a:pt x="1523" y="104"/>
                  <a:pt x="1468" y="100"/>
                </a:cubicBezTo>
                <a:lnTo>
                  <a:pt x="1468" y="100"/>
                </a:lnTo>
                <a:cubicBezTo>
                  <a:pt x="1174" y="80"/>
                  <a:pt x="879" y="60"/>
                  <a:pt x="585" y="40"/>
                </a:cubicBezTo>
                <a:lnTo>
                  <a:pt x="585" y="40"/>
                </a:lnTo>
                <a:cubicBezTo>
                  <a:pt x="390" y="27"/>
                  <a:pt x="195" y="13"/>
                  <a:pt x="0" y="0"/>
                </a:cubicBezTo>
                <a:lnTo>
                  <a:pt x="0" y="0"/>
                </a:lnTo>
                <a:lnTo>
                  <a:pt x="0" y="77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68000">
                <a:schemeClr val="bg1">
                  <a:lumMod val="85000"/>
                </a:schemeClr>
              </a:gs>
              <a:gs pos="26000">
                <a:schemeClr val="bg1">
                  <a:lumMod val="6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dist="88900" dir="27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B293BE44-8A8B-2C42-9E29-D6EE05AF502F}"/>
              </a:ext>
            </a:extLst>
          </p:cNvPr>
          <p:cNvGrpSpPr/>
          <p:nvPr/>
        </p:nvGrpSpPr>
        <p:grpSpPr>
          <a:xfrm>
            <a:off x="2246147" y="4661222"/>
            <a:ext cx="1248906" cy="2196778"/>
            <a:chOff x="838200" y="1400230"/>
            <a:chExt cx="2834640" cy="4986023"/>
          </a:xfrm>
        </p:grpSpPr>
        <p:sp>
          <p:nvSpPr>
            <p:cNvPr id="4" name="Rectangle: Rounded Corners 34">
              <a:extLst>
                <a:ext uri="{FF2B5EF4-FFF2-40B4-BE49-F238E27FC236}">
                  <a16:creationId xmlns:a16="http://schemas.microsoft.com/office/drawing/2014/main" id="{F09A0575-AF04-8140-B885-EF79DC676666}"/>
                </a:ext>
              </a:extLst>
            </p:cNvPr>
            <p:cNvSpPr/>
            <p:nvPr/>
          </p:nvSpPr>
          <p:spPr>
            <a:xfrm>
              <a:off x="838200" y="3835077"/>
              <a:ext cx="2834640" cy="2551176"/>
            </a:xfrm>
            <a:prstGeom prst="roundRect">
              <a:avLst>
                <a:gd name="adj" fmla="val 8702"/>
              </a:avLst>
            </a:prstGeom>
            <a:gradFill flip="none" rotWithShape="1">
              <a:gsLst>
                <a:gs pos="42000">
                  <a:srgbClr val="BC8B3F"/>
                </a:gs>
                <a:gs pos="89000">
                  <a:srgbClr val="BC8B3F"/>
                </a:gs>
                <a:gs pos="100000">
                  <a:srgbClr val="BC8B3F"/>
                </a:gs>
                <a:gs pos="0">
                  <a:srgbClr val="BC8B3F"/>
                </a:gs>
              </a:gsLst>
              <a:lin ang="6600000" scaled="0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9308370" lon="17994607" rev="3982837"/>
              </a:camera>
              <a:lightRig rig="soft" dir="t"/>
            </a:scene3d>
            <a:sp3d extrusionH="152400" prstMaterial="matte">
              <a:bevelT w="57150" h="44450"/>
              <a:bevelB w="0" h="0"/>
            </a:sp3d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 dirty="0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B8827E60-BE3B-FC4E-BDDF-44109DAFB924}"/>
                </a:ext>
              </a:extLst>
            </p:cNvPr>
            <p:cNvSpPr/>
            <p:nvPr/>
          </p:nvSpPr>
          <p:spPr>
            <a:xfrm>
              <a:off x="984636" y="1400230"/>
              <a:ext cx="2587154" cy="4105088"/>
            </a:xfrm>
            <a:custGeom>
              <a:avLst/>
              <a:gdLst>
                <a:gd name="connsiteX0" fmla="*/ 1327010 w 2587154"/>
                <a:gd name="connsiteY0" fmla="*/ 1244 h 4105088"/>
                <a:gd name="connsiteX1" fmla="*/ 1534927 w 2587154"/>
                <a:gd name="connsiteY1" fmla="*/ 99394 h 4105088"/>
                <a:gd name="connsiteX2" fmla="*/ 2580699 w 2587154"/>
                <a:gd name="connsiteY2" fmla="*/ 3553705 h 4105088"/>
                <a:gd name="connsiteX3" fmla="*/ 2587154 w 2587154"/>
                <a:gd name="connsiteY3" fmla="*/ 3579715 h 4105088"/>
                <a:gd name="connsiteX4" fmla="*/ 1293577 w 2587154"/>
                <a:gd name="connsiteY4" fmla="*/ 4105088 h 4105088"/>
                <a:gd name="connsiteX5" fmla="*/ 0 w 2587154"/>
                <a:gd name="connsiteY5" fmla="*/ 3579715 h 4105088"/>
                <a:gd name="connsiteX6" fmla="*/ 1049578 w 2587154"/>
                <a:gd name="connsiteY6" fmla="*/ 99394 h 4105088"/>
                <a:gd name="connsiteX7" fmla="*/ 1327010 w 2587154"/>
                <a:gd name="connsiteY7" fmla="*/ 1244 h 410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154" h="4105088">
                  <a:moveTo>
                    <a:pt x="1327010" y="1244"/>
                  </a:moveTo>
                  <a:cubicBezTo>
                    <a:pt x="1399771" y="7264"/>
                    <a:pt x="1474259" y="35740"/>
                    <a:pt x="1534927" y="99394"/>
                  </a:cubicBezTo>
                  <a:cubicBezTo>
                    <a:pt x="1531029" y="94406"/>
                    <a:pt x="2405328" y="2973651"/>
                    <a:pt x="2580699" y="3553705"/>
                  </a:cubicBezTo>
                  <a:cubicBezTo>
                    <a:pt x="2586606" y="3561925"/>
                    <a:pt x="2587154" y="3570795"/>
                    <a:pt x="2587154" y="3579715"/>
                  </a:cubicBezTo>
                  <a:cubicBezTo>
                    <a:pt x="2587154" y="3869870"/>
                    <a:pt x="2008000" y="4105088"/>
                    <a:pt x="1293577" y="4105088"/>
                  </a:cubicBezTo>
                  <a:cubicBezTo>
                    <a:pt x="579154" y="4105088"/>
                    <a:pt x="0" y="3869870"/>
                    <a:pt x="0" y="3579715"/>
                  </a:cubicBezTo>
                  <a:lnTo>
                    <a:pt x="1049578" y="99394"/>
                  </a:lnTo>
                  <a:cubicBezTo>
                    <a:pt x="1089272" y="43557"/>
                    <a:pt x="1205742" y="-8790"/>
                    <a:pt x="1327010" y="1244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rgbClr val="BC8B3F"/>
                </a:gs>
                <a:gs pos="31000">
                  <a:srgbClr val="BC8B3F"/>
                </a:gs>
                <a:gs pos="53000">
                  <a:srgbClr val="BC8B3F"/>
                </a:gs>
                <a:gs pos="89000">
                  <a:srgbClr val="BC8B3F"/>
                </a:gs>
                <a:gs pos="0">
                  <a:srgbClr val="BC8B3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Freeform: Shape 36">
              <a:extLst>
                <a:ext uri="{FF2B5EF4-FFF2-40B4-BE49-F238E27FC236}">
                  <a16:creationId xmlns:a16="http://schemas.microsoft.com/office/drawing/2014/main" id="{EDD315A4-0D83-DB44-A39B-17A46F82BEE6}"/>
                </a:ext>
              </a:extLst>
            </p:cNvPr>
            <p:cNvSpPr/>
            <p:nvPr/>
          </p:nvSpPr>
          <p:spPr>
            <a:xfrm>
              <a:off x="1566610" y="2318111"/>
              <a:ext cx="1421727" cy="835168"/>
            </a:xfrm>
            <a:custGeom>
              <a:avLst/>
              <a:gdLst>
                <a:gd name="connsiteX0" fmla="*/ 220769 w 1421727"/>
                <a:gd name="connsiteY0" fmla="*/ 0 h 835168"/>
                <a:gd name="connsiteX1" fmla="*/ 269287 w 1421727"/>
                <a:gd name="connsiteY1" fmla="*/ 14659 h 835168"/>
                <a:gd name="connsiteX2" fmla="*/ 711602 w 1421727"/>
                <a:gd name="connsiteY2" fmla="*/ 69862 h 835168"/>
                <a:gd name="connsiteX3" fmla="*/ 1153917 w 1421727"/>
                <a:gd name="connsiteY3" fmla="*/ 14659 h 835168"/>
                <a:gd name="connsiteX4" fmla="*/ 1199972 w 1421727"/>
                <a:gd name="connsiteY4" fmla="*/ 744 h 835168"/>
                <a:gd name="connsiteX5" fmla="*/ 1235888 w 1421727"/>
                <a:gd name="connsiteY5" fmla="*/ 119343 h 835168"/>
                <a:gd name="connsiteX6" fmla="*/ 1408613 w 1421727"/>
                <a:gd name="connsiteY6" fmla="*/ 689278 h 835168"/>
                <a:gd name="connsiteX7" fmla="*/ 1421727 w 1421727"/>
                <a:gd name="connsiteY7" fmla="*/ 732530 h 835168"/>
                <a:gd name="connsiteX8" fmla="*/ 1381497 w 1421727"/>
                <a:gd name="connsiteY8" fmla="*/ 745558 h 835168"/>
                <a:gd name="connsiteX9" fmla="*/ 711603 w 1421727"/>
                <a:gd name="connsiteY9" fmla="*/ 835168 h 835168"/>
                <a:gd name="connsiteX10" fmla="*/ 41709 w 1421727"/>
                <a:gd name="connsiteY10" fmla="*/ 745558 h 835168"/>
                <a:gd name="connsiteX11" fmla="*/ 0 w 1421727"/>
                <a:gd name="connsiteY11" fmla="*/ 732051 h 835168"/>
                <a:gd name="connsiteX12" fmla="*/ 220769 w 1421727"/>
                <a:gd name="connsiteY12" fmla="*/ 0 h 8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1727" h="835168">
                  <a:moveTo>
                    <a:pt x="220769" y="0"/>
                  </a:moveTo>
                  <a:lnTo>
                    <a:pt x="269287" y="14659"/>
                  </a:lnTo>
                  <a:cubicBezTo>
                    <a:pt x="409014" y="50535"/>
                    <a:pt x="557574" y="69862"/>
                    <a:pt x="711602" y="69862"/>
                  </a:cubicBezTo>
                  <a:cubicBezTo>
                    <a:pt x="865630" y="69862"/>
                    <a:pt x="1014190" y="50535"/>
                    <a:pt x="1153917" y="14659"/>
                  </a:cubicBezTo>
                  <a:lnTo>
                    <a:pt x="1199972" y="744"/>
                  </a:lnTo>
                  <a:lnTo>
                    <a:pt x="1235888" y="119343"/>
                  </a:lnTo>
                  <a:cubicBezTo>
                    <a:pt x="1290009" y="298001"/>
                    <a:pt x="1348611" y="491354"/>
                    <a:pt x="1408613" y="689278"/>
                  </a:cubicBezTo>
                  <a:lnTo>
                    <a:pt x="1421727" y="732530"/>
                  </a:lnTo>
                  <a:lnTo>
                    <a:pt x="1381497" y="745558"/>
                  </a:lnTo>
                  <a:cubicBezTo>
                    <a:pt x="1169878" y="803795"/>
                    <a:pt x="944881" y="835168"/>
                    <a:pt x="711603" y="835168"/>
                  </a:cubicBezTo>
                  <a:cubicBezTo>
                    <a:pt x="478325" y="835168"/>
                    <a:pt x="253329" y="803795"/>
                    <a:pt x="41709" y="745558"/>
                  </a:cubicBezTo>
                  <a:lnTo>
                    <a:pt x="0" y="732051"/>
                  </a:lnTo>
                  <a:lnTo>
                    <a:pt x="220769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  <a:gs pos="55000">
                  <a:sysClr val="window" lastClr="FFFFF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7" name="Freeform: Shape 37">
              <a:extLst>
                <a:ext uri="{FF2B5EF4-FFF2-40B4-BE49-F238E27FC236}">
                  <a16:creationId xmlns:a16="http://schemas.microsoft.com/office/drawing/2014/main" id="{F921EC33-5F69-4D46-95E3-FA4BF472F1C6}"/>
                </a:ext>
              </a:extLst>
            </p:cNvPr>
            <p:cNvSpPr/>
            <p:nvPr/>
          </p:nvSpPr>
          <p:spPr>
            <a:xfrm>
              <a:off x="1142781" y="3730844"/>
              <a:ext cx="2276998" cy="900252"/>
            </a:xfrm>
            <a:custGeom>
              <a:avLst/>
              <a:gdLst>
                <a:gd name="connsiteX0" fmla="*/ 218553 w 2276998"/>
                <a:gd name="connsiteY0" fmla="*/ 0 h 900252"/>
                <a:gd name="connsiteX1" fmla="*/ 354010 w 2276998"/>
                <a:gd name="connsiteY1" fmla="*/ 38453 h 900252"/>
                <a:gd name="connsiteX2" fmla="*/ 1165066 w 2276998"/>
                <a:gd name="connsiteY2" fmla="*/ 134946 h 900252"/>
                <a:gd name="connsiteX3" fmla="*/ 1976122 w 2276998"/>
                <a:gd name="connsiteY3" fmla="*/ 38453 h 900252"/>
                <a:gd name="connsiteX4" fmla="*/ 2056548 w 2276998"/>
                <a:gd name="connsiteY4" fmla="*/ 15622 h 900252"/>
                <a:gd name="connsiteX5" fmla="*/ 2101510 w 2276998"/>
                <a:gd name="connsiteY5" fmla="*/ 163885 h 900252"/>
                <a:gd name="connsiteX6" fmla="*/ 2260589 w 2276998"/>
                <a:gd name="connsiteY6" fmla="*/ 688486 h 900252"/>
                <a:gd name="connsiteX7" fmla="*/ 2276998 w 2276998"/>
                <a:gd name="connsiteY7" fmla="*/ 742611 h 900252"/>
                <a:gd name="connsiteX8" fmla="*/ 2274013 w 2276998"/>
                <a:gd name="connsiteY8" fmla="*/ 743617 h 900252"/>
                <a:gd name="connsiteX9" fmla="*/ 1165066 w 2276998"/>
                <a:gd name="connsiteY9" fmla="*/ 900252 h 900252"/>
                <a:gd name="connsiteX10" fmla="*/ 56119 w 2276998"/>
                <a:gd name="connsiteY10" fmla="*/ 743617 h 900252"/>
                <a:gd name="connsiteX11" fmla="*/ 0 w 2276998"/>
                <a:gd name="connsiteY11" fmla="*/ 724704 h 900252"/>
                <a:gd name="connsiteX12" fmla="*/ 218553 w 2276998"/>
                <a:gd name="connsiteY12" fmla="*/ 0 h 90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6998" h="900252">
                  <a:moveTo>
                    <a:pt x="218553" y="0"/>
                  </a:moveTo>
                  <a:lnTo>
                    <a:pt x="354010" y="38453"/>
                  </a:lnTo>
                  <a:cubicBezTo>
                    <a:pt x="603297" y="100587"/>
                    <a:pt x="877372" y="134946"/>
                    <a:pt x="1165066" y="134946"/>
                  </a:cubicBezTo>
                  <a:cubicBezTo>
                    <a:pt x="1452760" y="134946"/>
                    <a:pt x="1726836" y="100587"/>
                    <a:pt x="1976122" y="38453"/>
                  </a:cubicBezTo>
                  <a:lnTo>
                    <a:pt x="2056548" y="15622"/>
                  </a:lnTo>
                  <a:lnTo>
                    <a:pt x="2101510" y="163885"/>
                  </a:lnTo>
                  <a:cubicBezTo>
                    <a:pt x="2158783" y="352742"/>
                    <a:pt x="2212836" y="530984"/>
                    <a:pt x="2260589" y="688486"/>
                  </a:cubicBezTo>
                  <a:lnTo>
                    <a:pt x="2276998" y="742611"/>
                  </a:lnTo>
                  <a:lnTo>
                    <a:pt x="2274013" y="743617"/>
                  </a:lnTo>
                  <a:cubicBezTo>
                    <a:pt x="1933167" y="844478"/>
                    <a:pt x="1558427" y="900252"/>
                    <a:pt x="1165066" y="900252"/>
                  </a:cubicBezTo>
                  <a:cubicBezTo>
                    <a:pt x="771706" y="900252"/>
                    <a:pt x="396965" y="844478"/>
                    <a:pt x="56119" y="743617"/>
                  </a:cubicBezTo>
                  <a:lnTo>
                    <a:pt x="0" y="724704"/>
                  </a:lnTo>
                  <a:lnTo>
                    <a:pt x="218553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  <a:gs pos="55000">
                  <a:sysClr val="window" lastClr="FFFFF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EF5DFB5E-F0E5-6748-A9C4-763656E42B8E}"/>
              </a:ext>
            </a:extLst>
          </p:cNvPr>
          <p:cNvGrpSpPr/>
          <p:nvPr/>
        </p:nvGrpSpPr>
        <p:grpSpPr>
          <a:xfrm>
            <a:off x="5513735" y="3089029"/>
            <a:ext cx="769933" cy="1354283"/>
            <a:chOff x="838200" y="1400230"/>
            <a:chExt cx="2834640" cy="4986023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88CCD1D8-91EF-2B43-AF59-4ECBA9AC33EF}"/>
                </a:ext>
              </a:extLst>
            </p:cNvPr>
            <p:cNvSpPr/>
            <p:nvPr/>
          </p:nvSpPr>
          <p:spPr>
            <a:xfrm>
              <a:off x="838200" y="3835077"/>
              <a:ext cx="2834640" cy="2551176"/>
            </a:xfrm>
            <a:prstGeom prst="roundRect">
              <a:avLst>
                <a:gd name="adj" fmla="val 8702"/>
              </a:avLst>
            </a:prstGeom>
            <a:gradFill flip="none" rotWithShape="1">
              <a:gsLst>
                <a:gs pos="42000">
                  <a:srgbClr val="BC8B3F"/>
                </a:gs>
                <a:gs pos="89000">
                  <a:srgbClr val="BC8B3F"/>
                </a:gs>
                <a:gs pos="100000">
                  <a:srgbClr val="BC8B3F"/>
                </a:gs>
                <a:gs pos="0">
                  <a:srgbClr val="BC8B3F"/>
                </a:gs>
              </a:gsLst>
              <a:lin ang="6600000" scaled="0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9308370" lon="17994607" rev="3982837"/>
              </a:camera>
              <a:lightRig rig="soft" dir="t"/>
            </a:scene3d>
            <a:sp3d extrusionH="107950" prstMaterial="matte">
              <a:bevelT w="57150" h="44450"/>
              <a:bevelB w="0" h="0"/>
            </a:sp3d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 dirty="0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10" name="Freeform: Shape 40">
              <a:extLst>
                <a:ext uri="{FF2B5EF4-FFF2-40B4-BE49-F238E27FC236}">
                  <a16:creationId xmlns:a16="http://schemas.microsoft.com/office/drawing/2014/main" id="{92759C0E-0E89-874A-A931-5359FF640821}"/>
                </a:ext>
              </a:extLst>
            </p:cNvPr>
            <p:cNvSpPr/>
            <p:nvPr/>
          </p:nvSpPr>
          <p:spPr>
            <a:xfrm>
              <a:off x="984636" y="1400230"/>
              <a:ext cx="2587154" cy="4105088"/>
            </a:xfrm>
            <a:custGeom>
              <a:avLst/>
              <a:gdLst>
                <a:gd name="connsiteX0" fmla="*/ 1327010 w 2587154"/>
                <a:gd name="connsiteY0" fmla="*/ 1244 h 4105088"/>
                <a:gd name="connsiteX1" fmla="*/ 1534927 w 2587154"/>
                <a:gd name="connsiteY1" fmla="*/ 99394 h 4105088"/>
                <a:gd name="connsiteX2" fmla="*/ 2580699 w 2587154"/>
                <a:gd name="connsiteY2" fmla="*/ 3553705 h 4105088"/>
                <a:gd name="connsiteX3" fmla="*/ 2587154 w 2587154"/>
                <a:gd name="connsiteY3" fmla="*/ 3579715 h 4105088"/>
                <a:gd name="connsiteX4" fmla="*/ 1293577 w 2587154"/>
                <a:gd name="connsiteY4" fmla="*/ 4105088 h 4105088"/>
                <a:gd name="connsiteX5" fmla="*/ 0 w 2587154"/>
                <a:gd name="connsiteY5" fmla="*/ 3579715 h 4105088"/>
                <a:gd name="connsiteX6" fmla="*/ 1049578 w 2587154"/>
                <a:gd name="connsiteY6" fmla="*/ 99394 h 4105088"/>
                <a:gd name="connsiteX7" fmla="*/ 1327010 w 2587154"/>
                <a:gd name="connsiteY7" fmla="*/ 1244 h 410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154" h="4105088">
                  <a:moveTo>
                    <a:pt x="1327010" y="1244"/>
                  </a:moveTo>
                  <a:cubicBezTo>
                    <a:pt x="1399771" y="7264"/>
                    <a:pt x="1474259" y="35740"/>
                    <a:pt x="1534927" y="99394"/>
                  </a:cubicBezTo>
                  <a:cubicBezTo>
                    <a:pt x="1531029" y="94406"/>
                    <a:pt x="2405328" y="2973651"/>
                    <a:pt x="2580699" y="3553705"/>
                  </a:cubicBezTo>
                  <a:cubicBezTo>
                    <a:pt x="2586606" y="3561925"/>
                    <a:pt x="2587154" y="3570795"/>
                    <a:pt x="2587154" y="3579715"/>
                  </a:cubicBezTo>
                  <a:cubicBezTo>
                    <a:pt x="2587154" y="3869870"/>
                    <a:pt x="2008000" y="4105088"/>
                    <a:pt x="1293577" y="4105088"/>
                  </a:cubicBezTo>
                  <a:cubicBezTo>
                    <a:pt x="579154" y="4105088"/>
                    <a:pt x="0" y="3869870"/>
                    <a:pt x="0" y="3579715"/>
                  </a:cubicBezTo>
                  <a:lnTo>
                    <a:pt x="1049578" y="99394"/>
                  </a:lnTo>
                  <a:cubicBezTo>
                    <a:pt x="1089272" y="43557"/>
                    <a:pt x="1205742" y="-8790"/>
                    <a:pt x="1327010" y="1244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rgbClr val="BC8B3F"/>
                </a:gs>
                <a:gs pos="31000">
                  <a:srgbClr val="BC8B3F"/>
                </a:gs>
                <a:gs pos="53000">
                  <a:srgbClr val="BC8B3F"/>
                </a:gs>
                <a:gs pos="89000">
                  <a:srgbClr val="BC8B3F"/>
                </a:gs>
                <a:gs pos="0">
                  <a:srgbClr val="BC8B3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Freeform: Shape 41">
              <a:extLst>
                <a:ext uri="{FF2B5EF4-FFF2-40B4-BE49-F238E27FC236}">
                  <a16:creationId xmlns:a16="http://schemas.microsoft.com/office/drawing/2014/main" id="{07ADC53C-A217-9A41-ABB9-90FD604BE016}"/>
                </a:ext>
              </a:extLst>
            </p:cNvPr>
            <p:cNvSpPr/>
            <p:nvPr/>
          </p:nvSpPr>
          <p:spPr>
            <a:xfrm>
              <a:off x="1566610" y="2318111"/>
              <a:ext cx="1421727" cy="835168"/>
            </a:xfrm>
            <a:custGeom>
              <a:avLst/>
              <a:gdLst>
                <a:gd name="connsiteX0" fmla="*/ 220769 w 1421727"/>
                <a:gd name="connsiteY0" fmla="*/ 0 h 835168"/>
                <a:gd name="connsiteX1" fmla="*/ 269287 w 1421727"/>
                <a:gd name="connsiteY1" fmla="*/ 14659 h 835168"/>
                <a:gd name="connsiteX2" fmla="*/ 711602 w 1421727"/>
                <a:gd name="connsiteY2" fmla="*/ 69862 h 835168"/>
                <a:gd name="connsiteX3" fmla="*/ 1153917 w 1421727"/>
                <a:gd name="connsiteY3" fmla="*/ 14659 h 835168"/>
                <a:gd name="connsiteX4" fmla="*/ 1199972 w 1421727"/>
                <a:gd name="connsiteY4" fmla="*/ 744 h 835168"/>
                <a:gd name="connsiteX5" fmla="*/ 1235888 w 1421727"/>
                <a:gd name="connsiteY5" fmla="*/ 119343 h 835168"/>
                <a:gd name="connsiteX6" fmla="*/ 1408613 w 1421727"/>
                <a:gd name="connsiteY6" fmla="*/ 689278 h 835168"/>
                <a:gd name="connsiteX7" fmla="*/ 1421727 w 1421727"/>
                <a:gd name="connsiteY7" fmla="*/ 732530 h 835168"/>
                <a:gd name="connsiteX8" fmla="*/ 1381497 w 1421727"/>
                <a:gd name="connsiteY8" fmla="*/ 745558 h 835168"/>
                <a:gd name="connsiteX9" fmla="*/ 711603 w 1421727"/>
                <a:gd name="connsiteY9" fmla="*/ 835168 h 835168"/>
                <a:gd name="connsiteX10" fmla="*/ 41709 w 1421727"/>
                <a:gd name="connsiteY10" fmla="*/ 745558 h 835168"/>
                <a:gd name="connsiteX11" fmla="*/ 0 w 1421727"/>
                <a:gd name="connsiteY11" fmla="*/ 732051 h 835168"/>
                <a:gd name="connsiteX12" fmla="*/ 220769 w 1421727"/>
                <a:gd name="connsiteY12" fmla="*/ 0 h 8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1727" h="835168">
                  <a:moveTo>
                    <a:pt x="220769" y="0"/>
                  </a:moveTo>
                  <a:lnTo>
                    <a:pt x="269287" y="14659"/>
                  </a:lnTo>
                  <a:cubicBezTo>
                    <a:pt x="409014" y="50535"/>
                    <a:pt x="557574" y="69862"/>
                    <a:pt x="711602" y="69862"/>
                  </a:cubicBezTo>
                  <a:cubicBezTo>
                    <a:pt x="865630" y="69862"/>
                    <a:pt x="1014190" y="50535"/>
                    <a:pt x="1153917" y="14659"/>
                  </a:cubicBezTo>
                  <a:lnTo>
                    <a:pt x="1199972" y="744"/>
                  </a:lnTo>
                  <a:lnTo>
                    <a:pt x="1235888" y="119343"/>
                  </a:lnTo>
                  <a:cubicBezTo>
                    <a:pt x="1290009" y="298001"/>
                    <a:pt x="1348611" y="491354"/>
                    <a:pt x="1408613" y="689278"/>
                  </a:cubicBezTo>
                  <a:lnTo>
                    <a:pt x="1421727" y="732530"/>
                  </a:lnTo>
                  <a:lnTo>
                    <a:pt x="1381497" y="745558"/>
                  </a:lnTo>
                  <a:cubicBezTo>
                    <a:pt x="1169878" y="803795"/>
                    <a:pt x="944881" y="835168"/>
                    <a:pt x="711603" y="835168"/>
                  </a:cubicBezTo>
                  <a:cubicBezTo>
                    <a:pt x="478325" y="835168"/>
                    <a:pt x="253329" y="803795"/>
                    <a:pt x="41709" y="745558"/>
                  </a:cubicBezTo>
                  <a:lnTo>
                    <a:pt x="0" y="732051"/>
                  </a:lnTo>
                  <a:lnTo>
                    <a:pt x="220769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  <a:gs pos="55000">
                  <a:sysClr val="window" lastClr="FFFFF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12" name="Freeform: Shape 72">
              <a:extLst>
                <a:ext uri="{FF2B5EF4-FFF2-40B4-BE49-F238E27FC236}">
                  <a16:creationId xmlns:a16="http://schemas.microsoft.com/office/drawing/2014/main" id="{729DB0E4-D68F-9849-B2F5-8DA32A131BBB}"/>
                </a:ext>
              </a:extLst>
            </p:cNvPr>
            <p:cNvSpPr/>
            <p:nvPr/>
          </p:nvSpPr>
          <p:spPr>
            <a:xfrm>
              <a:off x="1142781" y="3730844"/>
              <a:ext cx="2276998" cy="900252"/>
            </a:xfrm>
            <a:custGeom>
              <a:avLst/>
              <a:gdLst>
                <a:gd name="connsiteX0" fmla="*/ 218553 w 2276998"/>
                <a:gd name="connsiteY0" fmla="*/ 0 h 900252"/>
                <a:gd name="connsiteX1" fmla="*/ 354010 w 2276998"/>
                <a:gd name="connsiteY1" fmla="*/ 38453 h 900252"/>
                <a:gd name="connsiteX2" fmla="*/ 1165066 w 2276998"/>
                <a:gd name="connsiteY2" fmla="*/ 134946 h 900252"/>
                <a:gd name="connsiteX3" fmla="*/ 1976122 w 2276998"/>
                <a:gd name="connsiteY3" fmla="*/ 38453 h 900252"/>
                <a:gd name="connsiteX4" fmla="*/ 2056548 w 2276998"/>
                <a:gd name="connsiteY4" fmla="*/ 15622 h 900252"/>
                <a:gd name="connsiteX5" fmla="*/ 2101510 w 2276998"/>
                <a:gd name="connsiteY5" fmla="*/ 163885 h 900252"/>
                <a:gd name="connsiteX6" fmla="*/ 2260589 w 2276998"/>
                <a:gd name="connsiteY6" fmla="*/ 688486 h 900252"/>
                <a:gd name="connsiteX7" fmla="*/ 2276998 w 2276998"/>
                <a:gd name="connsiteY7" fmla="*/ 742611 h 900252"/>
                <a:gd name="connsiteX8" fmla="*/ 2274013 w 2276998"/>
                <a:gd name="connsiteY8" fmla="*/ 743617 h 900252"/>
                <a:gd name="connsiteX9" fmla="*/ 1165066 w 2276998"/>
                <a:gd name="connsiteY9" fmla="*/ 900252 h 900252"/>
                <a:gd name="connsiteX10" fmla="*/ 56119 w 2276998"/>
                <a:gd name="connsiteY10" fmla="*/ 743617 h 900252"/>
                <a:gd name="connsiteX11" fmla="*/ 0 w 2276998"/>
                <a:gd name="connsiteY11" fmla="*/ 724704 h 900252"/>
                <a:gd name="connsiteX12" fmla="*/ 218553 w 2276998"/>
                <a:gd name="connsiteY12" fmla="*/ 0 h 90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6998" h="900252">
                  <a:moveTo>
                    <a:pt x="218553" y="0"/>
                  </a:moveTo>
                  <a:lnTo>
                    <a:pt x="354010" y="38453"/>
                  </a:lnTo>
                  <a:cubicBezTo>
                    <a:pt x="603297" y="100587"/>
                    <a:pt x="877372" y="134946"/>
                    <a:pt x="1165066" y="134946"/>
                  </a:cubicBezTo>
                  <a:cubicBezTo>
                    <a:pt x="1452760" y="134946"/>
                    <a:pt x="1726836" y="100587"/>
                    <a:pt x="1976122" y="38453"/>
                  </a:cubicBezTo>
                  <a:lnTo>
                    <a:pt x="2056548" y="15622"/>
                  </a:lnTo>
                  <a:lnTo>
                    <a:pt x="2101510" y="163885"/>
                  </a:lnTo>
                  <a:cubicBezTo>
                    <a:pt x="2158783" y="352742"/>
                    <a:pt x="2212836" y="530984"/>
                    <a:pt x="2260589" y="688486"/>
                  </a:cubicBezTo>
                  <a:lnTo>
                    <a:pt x="2276998" y="742611"/>
                  </a:lnTo>
                  <a:lnTo>
                    <a:pt x="2274013" y="743617"/>
                  </a:lnTo>
                  <a:cubicBezTo>
                    <a:pt x="1933167" y="844478"/>
                    <a:pt x="1558427" y="900252"/>
                    <a:pt x="1165066" y="900252"/>
                  </a:cubicBezTo>
                  <a:cubicBezTo>
                    <a:pt x="771706" y="900252"/>
                    <a:pt x="396965" y="844478"/>
                    <a:pt x="56119" y="743617"/>
                  </a:cubicBezTo>
                  <a:lnTo>
                    <a:pt x="0" y="724704"/>
                  </a:lnTo>
                  <a:lnTo>
                    <a:pt x="218553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  <a:gs pos="55000">
                  <a:sysClr val="window" lastClr="FFFFF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</p:grpSp>
      <p:grpSp>
        <p:nvGrpSpPr>
          <p:cNvPr id="13" name="Group 73">
            <a:extLst>
              <a:ext uri="{FF2B5EF4-FFF2-40B4-BE49-F238E27FC236}">
                <a16:creationId xmlns:a16="http://schemas.microsoft.com/office/drawing/2014/main" id="{49ABECF4-4E78-4A42-B702-3BF5A7D44642}"/>
              </a:ext>
            </a:extLst>
          </p:cNvPr>
          <p:cNvGrpSpPr/>
          <p:nvPr/>
        </p:nvGrpSpPr>
        <p:grpSpPr>
          <a:xfrm>
            <a:off x="7626855" y="2068961"/>
            <a:ext cx="604525" cy="1063337"/>
            <a:chOff x="838200" y="1400230"/>
            <a:chExt cx="2834640" cy="4986023"/>
          </a:xfrm>
        </p:grpSpPr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id="{85E66C5E-83B5-474F-AE9D-671A0C29BF5A}"/>
                </a:ext>
              </a:extLst>
            </p:cNvPr>
            <p:cNvSpPr/>
            <p:nvPr/>
          </p:nvSpPr>
          <p:spPr>
            <a:xfrm>
              <a:off x="838200" y="3835077"/>
              <a:ext cx="2834640" cy="2551176"/>
            </a:xfrm>
            <a:prstGeom prst="roundRect">
              <a:avLst>
                <a:gd name="adj" fmla="val 8702"/>
              </a:avLst>
            </a:prstGeom>
            <a:gradFill flip="none" rotWithShape="1">
              <a:gsLst>
                <a:gs pos="42000">
                  <a:srgbClr val="BC8B3F"/>
                </a:gs>
                <a:gs pos="89000">
                  <a:srgbClr val="BC8B3F"/>
                </a:gs>
                <a:gs pos="100000">
                  <a:srgbClr val="BC8B3F"/>
                </a:gs>
                <a:gs pos="0">
                  <a:srgbClr val="BC8B3F"/>
                </a:gs>
              </a:gsLst>
              <a:lin ang="6600000" scaled="0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9308370" lon="17994607" rev="3982837"/>
              </a:camera>
              <a:lightRig rig="soft" dir="t"/>
            </a:scene3d>
            <a:sp3d extrusionH="82550" prstMaterial="matte">
              <a:bevelT w="57150" h="44450"/>
              <a:bevelB w="0" h="0"/>
            </a:sp3d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15" name="Freeform: Shape 75">
              <a:extLst>
                <a:ext uri="{FF2B5EF4-FFF2-40B4-BE49-F238E27FC236}">
                  <a16:creationId xmlns:a16="http://schemas.microsoft.com/office/drawing/2014/main" id="{BB8B6B12-2D0C-454A-860F-94305CCA9E39}"/>
                </a:ext>
              </a:extLst>
            </p:cNvPr>
            <p:cNvSpPr/>
            <p:nvPr/>
          </p:nvSpPr>
          <p:spPr>
            <a:xfrm>
              <a:off x="984636" y="1400230"/>
              <a:ext cx="2587154" cy="4105088"/>
            </a:xfrm>
            <a:custGeom>
              <a:avLst/>
              <a:gdLst>
                <a:gd name="connsiteX0" fmla="*/ 1327010 w 2587154"/>
                <a:gd name="connsiteY0" fmla="*/ 1244 h 4105088"/>
                <a:gd name="connsiteX1" fmla="*/ 1534927 w 2587154"/>
                <a:gd name="connsiteY1" fmla="*/ 99394 h 4105088"/>
                <a:gd name="connsiteX2" fmla="*/ 2580699 w 2587154"/>
                <a:gd name="connsiteY2" fmla="*/ 3553705 h 4105088"/>
                <a:gd name="connsiteX3" fmla="*/ 2587154 w 2587154"/>
                <a:gd name="connsiteY3" fmla="*/ 3579715 h 4105088"/>
                <a:gd name="connsiteX4" fmla="*/ 1293577 w 2587154"/>
                <a:gd name="connsiteY4" fmla="*/ 4105088 h 4105088"/>
                <a:gd name="connsiteX5" fmla="*/ 0 w 2587154"/>
                <a:gd name="connsiteY5" fmla="*/ 3579715 h 4105088"/>
                <a:gd name="connsiteX6" fmla="*/ 1049578 w 2587154"/>
                <a:gd name="connsiteY6" fmla="*/ 99394 h 4105088"/>
                <a:gd name="connsiteX7" fmla="*/ 1327010 w 2587154"/>
                <a:gd name="connsiteY7" fmla="*/ 1244 h 410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154" h="4105088">
                  <a:moveTo>
                    <a:pt x="1327010" y="1244"/>
                  </a:moveTo>
                  <a:cubicBezTo>
                    <a:pt x="1399771" y="7264"/>
                    <a:pt x="1474259" y="35740"/>
                    <a:pt x="1534927" y="99394"/>
                  </a:cubicBezTo>
                  <a:cubicBezTo>
                    <a:pt x="1531029" y="94406"/>
                    <a:pt x="2405328" y="2973651"/>
                    <a:pt x="2580699" y="3553705"/>
                  </a:cubicBezTo>
                  <a:cubicBezTo>
                    <a:pt x="2586606" y="3561925"/>
                    <a:pt x="2587154" y="3570795"/>
                    <a:pt x="2587154" y="3579715"/>
                  </a:cubicBezTo>
                  <a:cubicBezTo>
                    <a:pt x="2587154" y="3869870"/>
                    <a:pt x="2008000" y="4105088"/>
                    <a:pt x="1293577" y="4105088"/>
                  </a:cubicBezTo>
                  <a:cubicBezTo>
                    <a:pt x="579154" y="4105088"/>
                    <a:pt x="0" y="3869870"/>
                    <a:pt x="0" y="3579715"/>
                  </a:cubicBezTo>
                  <a:lnTo>
                    <a:pt x="1049578" y="99394"/>
                  </a:lnTo>
                  <a:cubicBezTo>
                    <a:pt x="1089272" y="43557"/>
                    <a:pt x="1205742" y="-8790"/>
                    <a:pt x="1327010" y="1244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rgbClr val="BC8B3F"/>
                </a:gs>
                <a:gs pos="31000">
                  <a:srgbClr val="BC8B3F"/>
                </a:gs>
                <a:gs pos="53000">
                  <a:srgbClr val="BC8B3F"/>
                </a:gs>
                <a:gs pos="89000">
                  <a:srgbClr val="BC8B3F"/>
                </a:gs>
                <a:gs pos="0">
                  <a:srgbClr val="BC8B3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Freeform: Shape 76">
              <a:extLst>
                <a:ext uri="{FF2B5EF4-FFF2-40B4-BE49-F238E27FC236}">
                  <a16:creationId xmlns:a16="http://schemas.microsoft.com/office/drawing/2014/main" id="{ABE34649-AB33-9C40-B602-6053C4F74CF9}"/>
                </a:ext>
              </a:extLst>
            </p:cNvPr>
            <p:cNvSpPr/>
            <p:nvPr/>
          </p:nvSpPr>
          <p:spPr>
            <a:xfrm>
              <a:off x="1566610" y="2318111"/>
              <a:ext cx="1421727" cy="835168"/>
            </a:xfrm>
            <a:custGeom>
              <a:avLst/>
              <a:gdLst>
                <a:gd name="connsiteX0" fmla="*/ 220769 w 1421727"/>
                <a:gd name="connsiteY0" fmla="*/ 0 h 835168"/>
                <a:gd name="connsiteX1" fmla="*/ 269287 w 1421727"/>
                <a:gd name="connsiteY1" fmla="*/ 14659 h 835168"/>
                <a:gd name="connsiteX2" fmla="*/ 711602 w 1421727"/>
                <a:gd name="connsiteY2" fmla="*/ 69862 h 835168"/>
                <a:gd name="connsiteX3" fmla="*/ 1153917 w 1421727"/>
                <a:gd name="connsiteY3" fmla="*/ 14659 h 835168"/>
                <a:gd name="connsiteX4" fmla="*/ 1199972 w 1421727"/>
                <a:gd name="connsiteY4" fmla="*/ 744 h 835168"/>
                <a:gd name="connsiteX5" fmla="*/ 1235888 w 1421727"/>
                <a:gd name="connsiteY5" fmla="*/ 119343 h 835168"/>
                <a:gd name="connsiteX6" fmla="*/ 1408613 w 1421727"/>
                <a:gd name="connsiteY6" fmla="*/ 689278 h 835168"/>
                <a:gd name="connsiteX7" fmla="*/ 1421727 w 1421727"/>
                <a:gd name="connsiteY7" fmla="*/ 732530 h 835168"/>
                <a:gd name="connsiteX8" fmla="*/ 1381497 w 1421727"/>
                <a:gd name="connsiteY8" fmla="*/ 745558 h 835168"/>
                <a:gd name="connsiteX9" fmla="*/ 711603 w 1421727"/>
                <a:gd name="connsiteY9" fmla="*/ 835168 h 835168"/>
                <a:gd name="connsiteX10" fmla="*/ 41709 w 1421727"/>
                <a:gd name="connsiteY10" fmla="*/ 745558 h 835168"/>
                <a:gd name="connsiteX11" fmla="*/ 0 w 1421727"/>
                <a:gd name="connsiteY11" fmla="*/ 732051 h 835168"/>
                <a:gd name="connsiteX12" fmla="*/ 220769 w 1421727"/>
                <a:gd name="connsiteY12" fmla="*/ 0 h 8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1727" h="835168">
                  <a:moveTo>
                    <a:pt x="220769" y="0"/>
                  </a:moveTo>
                  <a:lnTo>
                    <a:pt x="269287" y="14659"/>
                  </a:lnTo>
                  <a:cubicBezTo>
                    <a:pt x="409014" y="50535"/>
                    <a:pt x="557574" y="69862"/>
                    <a:pt x="711602" y="69862"/>
                  </a:cubicBezTo>
                  <a:cubicBezTo>
                    <a:pt x="865630" y="69862"/>
                    <a:pt x="1014190" y="50535"/>
                    <a:pt x="1153917" y="14659"/>
                  </a:cubicBezTo>
                  <a:lnTo>
                    <a:pt x="1199972" y="744"/>
                  </a:lnTo>
                  <a:lnTo>
                    <a:pt x="1235888" y="119343"/>
                  </a:lnTo>
                  <a:cubicBezTo>
                    <a:pt x="1290009" y="298001"/>
                    <a:pt x="1348611" y="491354"/>
                    <a:pt x="1408613" y="689278"/>
                  </a:cubicBezTo>
                  <a:lnTo>
                    <a:pt x="1421727" y="732530"/>
                  </a:lnTo>
                  <a:lnTo>
                    <a:pt x="1381497" y="745558"/>
                  </a:lnTo>
                  <a:cubicBezTo>
                    <a:pt x="1169878" y="803795"/>
                    <a:pt x="944881" y="835168"/>
                    <a:pt x="711603" y="835168"/>
                  </a:cubicBezTo>
                  <a:cubicBezTo>
                    <a:pt x="478325" y="835168"/>
                    <a:pt x="253329" y="803795"/>
                    <a:pt x="41709" y="745558"/>
                  </a:cubicBezTo>
                  <a:lnTo>
                    <a:pt x="0" y="732051"/>
                  </a:lnTo>
                  <a:lnTo>
                    <a:pt x="220769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  <a:gs pos="55000">
                  <a:sysClr val="window" lastClr="FFFFF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17" name="Freeform: Shape 77">
              <a:extLst>
                <a:ext uri="{FF2B5EF4-FFF2-40B4-BE49-F238E27FC236}">
                  <a16:creationId xmlns:a16="http://schemas.microsoft.com/office/drawing/2014/main" id="{9E9AF492-AFFA-B54C-9C1B-C170F8CECA22}"/>
                </a:ext>
              </a:extLst>
            </p:cNvPr>
            <p:cNvSpPr/>
            <p:nvPr/>
          </p:nvSpPr>
          <p:spPr>
            <a:xfrm>
              <a:off x="1142781" y="3730844"/>
              <a:ext cx="2276998" cy="900252"/>
            </a:xfrm>
            <a:custGeom>
              <a:avLst/>
              <a:gdLst>
                <a:gd name="connsiteX0" fmla="*/ 218553 w 2276998"/>
                <a:gd name="connsiteY0" fmla="*/ 0 h 900252"/>
                <a:gd name="connsiteX1" fmla="*/ 354010 w 2276998"/>
                <a:gd name="connsiteY1" fmla="*/ 38453 h 900252"/>
                <a:gd name="connsiteX2" fmla="*/ 1165066 w 2276998"/>
                <a:gd name="connsiteY2" fmla="*/ 134946 h 900252"/>
                <a:gd name="connsiteX3" fmla="*/ 1976122 w 2276998"/>
                <a:gd name="connsiteY3" fmla="*/ 38453 h 900252"/>
                <a:gd name="connsiteX4" fmla="*/ 2056548 w 2276998"/>
                <a:gd name="connsiteY4" fmla="*/ 15622 h 900252"/>
                <a:gd name="connsiteX5" fmla="*/ 2101510 w 2276998"/>
                <a:gd name="connsiteY5" fmla="*/ 163885 h 900252"/>
                <a:gd name="connsiteX6" fmla="*/ 2260589 w 2276998"/>
                <a:gd name="connsiteY6" fmla="*/ 688486 h 900252"/>
                <a:gd name="connsiteX7" fmla="*/ 2276998 w 2276998"/>
                <a:gd name="connsiteY7" fmla="*/ 742611 h 900252"/>
                <a:gd name="connsiteX8" fmla="*/ 2274013 w 2276998"/>
                <a:gd name="connsiteY8" fmla="*/ 743617 h 900252"/>
                <a:gd name="connsiteX9" fmla="*/ 1165066 w 2276998"/>
                <a:gd name="connsiteY9" fmla="*/ 900252 h 900252"/>
                <a:gd name="connsiteX10" fmla="*/ 56119 w 2276998"/>
                <a:gd name="connsiteY10" fmla="*/ 743617 h 900252"/>
                <a:gd name="connsiteX11" fmla="*/ 0 w 2276998"/>
                <a:gd name="connsiteY11" fmla="*/ 724704 h 900252"/>
                <a:gd name="connsiteX12" fmla="*/ 218553 w 2276998"/>
                <a:gd name="connsiteY12" fmla="*/ 0 h 90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6998" h="900252">
                  <a:moveTo>
                    <a:pt x="218553" y="0"/>
                  </a:moveTo>
                  <a:lnTo>
                    <a:pt x="354010" y="38453"/>
                  </a:lnTo>
                  <a:cubicBezTo>
                    <a:pt x="603297" y="100587"/>
                    <a:pt x="877372" y="134946"/>
                    <a:pt x="1165066" y="134946"/>
                  </a:cubicBezTo>
                  <a:cubicBezTo>
                    <a:pt x="1452760" y="134946"/>
                    <a:pt x="1726836" y="100587"/>
                    <a:pt x="1976122" y="38453"/>
                  </a:cubicBezTo>
                  <a:lnTo>
                    <a:pt x="2056548" y="15622"/>
                  </a:lnTo>
                  <a:lnTo>
                    <a:pt x="2101510" y="163885"/>
                  </a:lnTo>
                  <a:cubicBezTo>
                    <a:pt x="2158783" y="352742"/>
                    <a:pt x="2212836" y="530984"/>
                    <a:pt x="2260589" y="688486"/>
                  </a:cubicBezTo>
                  <a:lnTo>
                    <a:pt x="2276998" y="742611"/>
                  </a:lnTo>
                  <a:lnTo>
                    <a:pt x="2274013" y="743617"/>
                  </a:lnTo>
                  <a:cubicBezTo>
                    <a:pt x="1933167" y="844478"/>
                    <a:pt x="1558427" y="900252"/>
                    <a:pt x="1165066" y="900252"/>
                  </a:cubicBezTo>
                  <a:cubicBezTo>
                    <a:pt x="771706" y="900252"/>
                    <a:pt x="396965" y="844478"/>
                    <a:pt x="56119" y="743617"/>
                  </a:cubicBezTo>
                  <a:lnTo>
                    <a:pt x="0" y="724704"/>
                  </a:lnTo>
                  <a:lnTo>
                    <a:pt x="218553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  <a:gs pos="55000">
                  <a:sysClr val="window" lastClr="FFFFF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</p:grpSp>
      <p:grpSp>
        <p:nvGrpSpPr>
          <p:cNvPr id="18" name="Group 78">
            <a:extLst>
              <a:ext uri="{FF2B5EF4-FFF2-40B4-BE49-F238E27FC236}">
                <a16:creationId xmlns:a16="http://schemas.microsoft.com/office/drawing/2014/main" id="{C5BFF08E-5E35-8A45-969B-CCF70B4AEA12}"/>
              </a:ext>
            </a:extLst>
          </p:cNvPr>
          <p:cNvGrpSpPr/>
          <p:nvPr/>
        </p:nvGrpSpPr>
        <p:grpSpPr>
          <a:xfrm>
            <a:off x="9032640" y="1355058"/>
            <a:ext cx="462747" cy="813955"/>
            <a:chOff x="838200" y="1400230"/>
            <a:chExt cx="2834640" cy="4986023"/>
          </a:xfrm>
        </p:grpSpPr>
        <p:sp>
          <p:nvSpPr>
            <p:cNvPr id="19" name="Rectangle: Rounded Corners 79">
              <a:extLst>
                <a:ext uri="{FF2B5EF4-FFF2-40B4-BE49-F238E27FC236}">
                  <a16:creationId xmlns:a16="http://schemas.microsoft.com/office/drawing/2014/main" id="{F5B27508-3A80-E14E-B683-312868D0BACE}"/>
                </a:ext>
              </a:extLst>
            </p:cNvPr>
            <p:cNvSpPr/>
            <p:nvPr/>
          </p:nvSpPr>
          <p:spPr>
            <a:xfrm>
              <a:off x="838200" y="3835077"/>
              <a:ext cx="2834640" cy="2551176"/>
            </a:xfrm>
            <a:prstGeom prst="roundRect">
              <a:avLst>
                <a:gd name="adj" fmla="val 8702"/>
              </a:avLst>
            </a:prstGeom>
            <a:gradFill flip="none" rotWithShape="1">
              <a:gsLst>
                <a:gs pos="42000">
                  <a:srgbClr val="BC8B3F"/>
                </a:gs>
                <a:gs pos="89000">
                  <a:srgbClr val="BC8B3F"/>
                </a:gs>
                <a:gs pos="100000">
                  <a:srgbClr val="BC8B3F"/>
                </a:gs>
                <a:gs pos="0">
                  <a:srgbClr val="BC8B3F"/>
                </a:gs>
              </a:gsLst>
              <a:lin ang="6600000" scaled="0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>
              <a:bevelT w="57150" h="44450"/>
              <a:bevelB w="0" h="0"/>
            </a:sp3d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20" name="Freeform: Shape 80">
              <a:extLst>
                <a:ext uri="{FF2B5EF4-FFF2-40B4-BE49-F238E27FC236}">
                  <a16:creationId xmlns:a16="http://schemas.microsoft.com/office/drawing/2014/main" id="{6FF14E24-09E3-A543-A5F3-5B84BBE7600B}"/>
                </a:ext>
              </a:extLst>
            </p:cNvPr>
            <p:cNvSpPr/>
            <p:nvPr/>
          </p:nvSpPr>
          <p:spPr>
            <a:xfrm>
              <a:off x="984636" y="1400230"/>
              <a:ext cx="2587154" cy="4105088"/>
            </a:xfrm>
            <a:custGeom>
              <a:avLst/>
              <a:gdLst>
                <a:gd name="connsiteX0" fmla="*/ 1327010 w 2587154"/>
                <a:gd name="connsiteY0" fmla="*/ 1244 h 4105088"/>
                <a:gd name="connsiteX1" fmla="*/ 1534927 w 2587154"/>
                <a:gd name="connsiteY1" fmla="*/ 99394 h 4105088"/>
                <a:gd name="connsiteX2" fmla="*/ 2580699 w 2587154"/>
                <a:gd name="connsiteY2" fmla="*/ 3553705 h 4105088"/>
                <a:gd name="connsiteX3" fmla="*/ 2587154 w 2587154"/>
                <a:gd name="connsiteY3" fmla="*/ 3579715 h 4105088"/>
                <a:gd name="connsiteX4" fmla="*/ 1293577 w 2587154"/>
                <a:gd name="connsiteY4" fmla="*/ 4105088 h 4105088"/>
                <a:gd name="connsiteX5" fmla="*/ 0 w 2587154"/>
                <a:gd name="connsiteY5" fmla="*/ 3579715 h 4105088"/>
                <a:gd name="connsiteX6" fmla="*/ 1049578 w 2587154"/>
                <a:gd name="connsiteY6" fmla="*/ 99394 h 4105088"/>
                <a:gd name="connsiteX7" fmla="*/ 1327010 w 2587154"/>
                <a:gd name="connsiteY7" fmla="*/ 1244 h 410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154" h="4105088">
                  <a:moveTo>
                    <a:pt x="1327010" y="1244"/>
                  </a:moveTo>
                  <a:cubicBezTo>
                    <a:pt x="1399771" y="7264"/>
                    <a:pt x="1474259" y="35740"/>
                    <a:pt x="1534927" y="99394"/>
                  </a:cubicBezTo>
                  <a:cubicBezTo>
                    <a:pt x="1531029" y="94406"/>
                    <a:pt x="2405328" y="2973651"/>
                    <a:pt x="2580699" y="3553705"/>
                  </a:cubicBezTo>
                  <a:cubicBezTo>
                    <a:pt x="2586606" y="3561925"/>
                    <a:pt x="2587154" y="3570795"/>
                    <a:pt x="2587154" y="3579715"/>
                  </a:cubicBezTo>
                  <a:cubicBezTo>
                    <a:pt x="2587154" y="3869870"/>
                    <a:pt x="2008000" y="4105088"/>
                    <a:pt x="1293577" y="4105088"/>
                  </a:cubicBezTo>
                  <a:cubicBezTo>
                    <a:pt x="579154" y="4105088"/>
                    <a:pt x="0" y="3869870"/>
                    <a:pt x="0" y="3579715"/>
                  </a:cubicBezTo>
                  <a:lnTo>
                    <a:pt x="1049578" y="99394"/>
                  </a:lnTo>
                  <a:cubicBezTo>
                    <a:pt x="1089272" y="43557"/>
                    <a:pt x="1205742" y="-8790"/>
                    <a:pt x="1327010" y="1244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rgbClr val="BC8B3F"/>
                </a:gs>
                <a:gs pos="31000">
                  <a:srgbClr val="BC8B3F"/>
                </a:gs>
                <a:gs pos="53000">
                  <a:srgbClr val="BC8B3F"/>
                </a:gs>
                <a:gs pos="89000">
                  <a:srgbClr val="BC8B3F"/>
                </a:gs>
                <a:gs pos="0">
                  <a:srgbClr val="BC8B3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Freeform: Shape 81">
              <a:extLst>
                <a:ext uri="{FF2B5EF4-FFF2-40B4-BE49-F238E27FC236}">
                  <a16:creationId xmlns:a16="http://schemas.microsoft.com/office/drawing/2014/main" id="{67AB13F1-4398-5F42-9966-548711D37B3C}"/>
                </a:ext>
              </a:extLst>
            </p:cNvPr>
            <p:cNvSpPr/>
            <p:nvPr/>
          </p:nvSpPr>
          <p:spPr>
            <a:xfrm>
              <a:off x="1566610" y="2318111"/>
              <a:ext cx="1421727" cy="835168"/>
            </a:xfrm>
            <a:custGeom>
              <a:avLst/>
              <a:gdLst>
                <a:gd name="connsiteX0" fmla="*/ 220769 w 1421727"/>
                <a:gd name="connsiteY0" fmla="*/ 0 h 835168"/>
                <a:gd name="connsiteX1" fmla="*/ 269287 w 1421727"/>
                <a:gd name="connsiteY1" fmla="*/ 14659 h 835168"/>
                <a:gd name="connsiteX2" fmla="*/ 711602 w 1421727"/>
                <a:gd name="connsiteY2" fmla="*/ 69862 h 835168"/>
                <a:gd name="connsiteX3" fmla="*/ 1153917 w 1421727"/>
                <a:gd name="connsiteY3" fmla="*/ 14659 h 835168"/>
                <a:gd name="connsiteX4" fmla="*/ 1199972 w 1421727"/>
                <a:gd name="connsiteY4" fmla="*/ 744 h 835168"/>
                <a:gd name="connsiteX5" fmla="*/ 1235888 w 1421727"/>
                <a:gd name="connsiteY5" fmla="*/ 119343 h 835168"/>
                <a:gd name="connsiteX6" fmla="*/ 1408613 w 1421727"/>
                <a:gd name="connsiteY6" fmla="*/ 689278 h 835168"/>
                <a:gd name="connsiteX7" fmla="*/ 1421727 w 1421727"/>
                <a:gd name="connsiteY7" fmla="*/ 732530 h 835168"/>
                <a:gd name="connsiteX8" fmla="*/ 1381497 w 1421727"/>
                <a:gd name="connsiteY8" fmla="*/ 745558 h 835168"/>
                <a:gd name="connsiteX9" fmla="*/ 711603 w 1421727"/>
                <a:gd name="connsiteY9" fmla="*/ 835168 h 835168"/>
                <a:gd name="connsiteX10" fmla="*/ 41709 w 1421727"/>
                <a:gd name="connsiteY10" fmla="*/ 745558 h 835168"/>
                <a:gd name="connsiteX11" fmla="*/ 0 w 1421727"/>
                <a:gd name="connsiteY11" fmla="*/ 732051 h 835168"/>
                <a:gd name="connsiteX12" fmla="*/ 220769 w 1421727"/>
                <a:gd name="connsiteY12" fmla="*/ 0 h 8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1727" h="835168">
                  <a:moveTo>
                    <a:pt x="220769" y="0"/>
                  </a:moveTo>
                  <a:lnTo>
                    <a:pt x="269287" y="14659"/>
                  </a:lnTo>
                  <a:cubicBezTo>
                    <a:pt x="409014" y="50535"/>
                    <a:pt x="557574" y="69862"/>
                    <a:pt x="711602" y="69862"/>
                  </a:cubicBezTo>
                  <a:cubicBezTo>
                    <a:pt x="865630" y="69862"/>
                    <a:pt x="1014190" y="50535"/>
                    <a:pt x="1153917" y="14659"/>
                  </a:cubicBezTo>
                  <a:lnTo>
                    <a:pt x="1199972" y="744"/>
                  </a:lnTo>
                  <a:lnTo>
                    <a:pt x="1235888" y="119343"/>
                  </a:lnTo>
                  <a:cubicBezTo>
                    <a:pt x="1290009" y="298001"/>
                    <a:pt x="1348611" y="491354"/>
                    <a:pt x="1408613" y="689278"/>
                  </a:cubicBezTo>
                  <a:lnTo>
                    <a:pt x="1421727" y="732530"/>
                  </a:lnTo>
                  <a:lnTo>
                    <a:pt x="1381497" y="745558"/>
                  </a:lnTo>
                  <a:cubicBezTo>
                    <a:pt x="1169878" y="803795"/>
                    <a:pt x="944881" y="835168"/>
                    <a:pt x="711603" y="835168"/>
                  </a:cubicBezTo>
                  <a:cubicBezTo>
                    <a:pt x="478325" y="835168"/>
                    <a:pt x="253329" y="803795"/>
                    <a:pt x="41709" y="745558"/>
                  </a:cubicBezTo>
                  <a:lnTo>
                    <a:pt x="0" y="732051"/>
                  </a:lnTo>
                  <a:lnTo>
                    <a:pt x="220769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  <a:gs pos="55000">
                  <a:sysClr val="window" lastClr="FFFFF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22" name="Freeform: Shape 82">
              <a:extLst>
                <a:ext uri="{FF2B5EF4-FFF2-40B4-BE49-F238E27FC236}">
                  <a16:creationId xmlns:a16="http://schemas.microsoft.com/office/drawing/2014/main" id="{F706B056-46B8-454A-98D0-ACFF08515510}"/>
                </a:ext>
              </a:extLst>
            </p:cNvPr>
            <p:cNvSpPr/>
            <p:nvPr/>
          </p:nvSpPr>
          <p:spPr>
            <a:xfrm>
              <a:off x="1142781" y="3730844"/>
              <a:ext cx="2276998" cy="900252"/>
            </a:xfrm>
            <a:custGeom>
              <a:avLst/>
              <a:gdLst>
                <a:gd name="connsiteX0" fmla="*/ 218553 w 2276998"/>
                <a:gd name="connsiteY0" fmla="*/ 0 h 900252"/>
                <a:gd name="connsiteX1" fmla="*/ 354010 w 2276998"/>
                <a:gd name="connsiteY1" fmla="*/ 38453 h 900252"/>
                <a:gd name="connsiteX2" fmla="*/ 1165066 w 2276998"/>
                <a:gd name="connsiteY2" fmla="*/ 134946 h 900252"/>
                <a:gd name="connsiteX3" fmla="*/ 1976122 w 2276998"/>
                <a:gd name="connsiteY3" fmla="*/ 38453 h 900252"/>
                <a:gd name="connsiteX4" fmla="*/ 2056548 w 2276998"/>
                <a:gd name="connsiteY4" fmla="*/ 15622 h 900252"/>
                <a:gd name="connsiteX5" fmla="*/ 2101510 w 2276998"/>
                <a:gd name="connsiteY5" fmla="*/ 163885 h 900252"/>
                <a:gd name="connsiteX6" fmla="*/ 2260589 w 2276998"/>
                <a:gd name="connsiteY6" fmla="*/ 688486 h 900252"/>
                <a:gd name="connsiteX7" fmla="*/ 2276998 w 2276998"/>
                <a:gd name="connsiteY7" fmla="*/ 742611 h 900252"/>
                <a:gd name="connsiteX8" fmla="*/ 2274013 w 2276998"/>
                <a:gd name="connsiteY8" fmla="*/ 743617 h 900252"/>
                <a:gd name="connsiteX9" fmla="*/ 1165066 w 2276998"/>
                <a:gd name="connsiteY9" fmla="*/ 900252 h 900252"/>
                <a:gd name="connsiteX10" fmla="*/ 56119 w 2276998"/>
                <a:gd name="connsiteY10" fmla="*/ 743617 h 900252"/>
                <a:gd name="connsiteX11" fmla="*/ 0 w 2276998"/>
                <a:gd name="connsiteY11" fmla="*/ 724704 h 900252"/>
                <a:gd name="connsiteX12" fmla="*/ 218553 w 2276998"/>
                <a:gd name="connsiteY12" fmla="*/ 0 h 90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6998" h="900252">
                  <a:moveTo>
                    <a:pt x="218553" y="0"/>
                  </a:moveTo>
                  <a:lnTo>
                    <a:pt x="354010" y="38453"/>
                  </a:lnTo>
                  <a:cubicBezTo>
                    <a:pt x="603297" y="100587"/>
                    <a:pt x="877372" y="134946"/>
                    <a:pt x="1165066" y="134946"/>
                  </a:cubicBezTo>
                  <a:cubicBezTo>
                    <a:pt x="1452760" y="134946"/>
                    <a:pt x="1726836" y="100587"/>
                    <a:pt x="1976122" y="38453"/>
                  </a:cubicBezTo>
                  <a:lnTo>
                    <a:pt x="2056548" y="15622"/>
                  </a:lnTo>
                  <a:lnTo>
                    <a:pt x="2101510" y="163885"/>
                  </a:lnTo>
                  <a:cubicBezTo>
                    <a:pt x="2158783" y="352742"/>
                    <a:pt x="2212836" y="530984"/>
                    <a:pt x="2260589" y="688486"/>
                  </a:cubicBezTo>
                  <a:lnTo>
                    <a:pt x="2276998" y="742611"/>
                  </a:lnTo>
                  <a:lnTo>
                    <a:pt x="2274013" y="743617"/>
                  </a:lnTo>
                  <a:cubicBezTo>
                    <a:pt x="1933167" y="844478"/>
                    <a:pt x="1558427" y="900252"/>
                    <a:pt x="1165066" y="900252"/>
                  </a:cubicBezTo>
                  <a:cubicBezTo>
                    <a:pt x="771706" y="900252"/>
                    <a:pt x="396965" y="844478"/>
                    <a:pt x="56119" y="743617"/>
                  </a:cubicBezTo>
                  <a:lnTo>
                    <a:pt x="0" y="724704"/>
                  </a:lnTo>
                  <a:lnTo>
                    <a:pt x="218553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ysClr val="window" lastClr="FFFFFF">
                    <a:lumMod val="65000"/>
                  </a:sysClr>
                </a:gs>
                <a:gs pos="0">
                  <a:sysClr val="window" lastClr="FFFFFF">
                    <a:lumMod val="65000"/>
                  </a:sysClr>
                </a:gs>
                <a:gs pos="55000">
                  <a:sysClr val="window" lastClr="FFFFFF"/>
                </a:gs>
              </a:gsLst>
              <a:lin ang="111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kern="0">
                <a:solidFill>
                  <a:prstClr val="white"/>
                </a:solidFill>
                <a:ea typeface="宋体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CCB90CF-8F64-4846-BAF9-1132DF1127AD}"/>
              </a:ext>
            </a:extLst>
          </p:cNvPr>
          <p:cNvSpPr txBox="1"/>
          <p:nvPr/>
        </p:nvSpPr>
        <p:spPr>
          <a:xfrm>
            <a:off x="8333000" y="3356992"/>
            <a:ext cx="3859000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ДОВЕРЯЙТЕ СВОЕЙ КОМАНДЕ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3A211A-7CD4-1341-8267-DB50F58D1299}"/>
              </a:ext>
            </a:extLst>
          </p:cNvPr>
          <p:cNvSpPr txBox="1"/>
          <p:nvPr/>
        </p:nvSpPr>
        <p:spPr>
          <a:xfrm>
            <a:off x="695400" y="3861048"/>
            <a:ext cx="3384376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ДОВЕРЯЙТЕ СЕБЕ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1FB2D24E-491E-9944-89DF-320193801911}"/>
              </a:ext>
            </a:extLst>
          </p:cNvPr>
          <p:cNvGrpSpPr/>
          <p:nvPr/>
        </p:nvGrpSpPr>
        <p:grpSpPr>
          <a:xfrm>
            <a:off x="1775520" y="4509121"/>
            <a:ext cx="684342" cy="625213"/>
            <a:chOff x="112030" y="4176959"/>
            <a:chExt cx="640080" cy="5486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6D7E79-C8B9-224C-B94C-DADFE1AB01DF}"/>
                </a:ext>
              </a:extLst>
            </p:cNvPr>
            <p:cNvSpPr txBox="1"/>
            <p:nvPr/>
          </p:nvSpPr>
          <p:spPr>
            <a:xfrm>
              <a:off x="112030" y="4176959"/>
              <a:ext cx="640080" cy="548640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400" b="1" dirty="0"/>
                <a:t>1</a:t>
              </a:r>
            </a:p>
          </p:txBody>
        </p:sp>
        <p:sp>
          <p:nvSpPr>
            <p:cNvPr id="37" name="Freeform: Shape 99">
              <a:extLst>
                <a:ext uri="{FF2B5EF4-FFF2-40B4-BE49-F238E27FC236}">
                  <a16:creationId xmlns:a16="http://schemas.microsoft.com/office/drawing/2014/main" id="{7C13A9B8-184F-0B4C-AD47-CF2EBA5CD22C}"/>
                </a:ext>
              </a:extLst>
            </p:cNvPr>
            <p:cNvSpPr/>
            <p:nvPr/>
          </p:nvSpPr>
          <p:spPr>
            <a:xfrm flipH="1">
              <a:off x="112030" y="4176959"/>
              <a:ext cx="546342" cy="468294"/>
            </a:xfrm>
            <a:custGeom>
              <a:avLst/>
              <a:gdLst>
                <a:gd name="connsiteX0" fmla="*/ 226302 w 546342"/>
                <a:gd name="connsiteY0" fmla="*/ 0 h 468294"/>
                <a:gd name="connsiteX1" fmla="*/ 0 w 546342"/>
                <a:gd name="connsiteY1" fmla="*/ 80347 h 468294"/>
                <a:gd name="connsiteX2" fmla="*/ 0 w 546342"/>
                <a:gd name="connsiteY2" fmla="*/ 80347 h 468294"/>
                <a:gd name="connsiteX3" fmla="*/ 452604 w 546342"/>
                <a:gd name="connsiteY3" fmla="*/ 468294 h 468294"/>
                <a:gd name="connsiteX4" fmla="*/ 491684 w 546342"/>
                <a:gd name="connsiteY4" fmla="*/ 427695 h 468294"/>
                <a:gd name="connsiteX5" fmla="*/ 546342 w 546342"/>
                <a:gd name="connsiteY5" fmla="*/ 274320 h 468294"/>
                <a:gd name="connsiteX6" fmla="*/ 226302 w 546342"/>
                <a:gd name="connsiteY6" fmla="*/ 0 h 46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342" h="468294">
                  <a:moveTo>
                    <a:pt x="226302" y="0"/>
                  </a:moveTo>
                  <a:cubicBezTo>
                    <a:pt x="137926" y="0"/>
                    <a:pt x="57916" y="30705"/>
                    <a:pt x="0" y="80347"/>
                  </a:cubicBezTo>
                  <a:lnTo>
                    <a:pt x="0" y="80347"/>
                  </a:lnTo>
                  <a:lnTo>
                    <a:pt x="452604" y="468294"/>
                  </a:lnTo>
                  <a:lnTo>
                    <a:pt x="491684" y="427695"/>
                  </a:lnTo>
                  <a:cubicBezTo>
                    <a:pt x="526192" y="383914"/>
                    <a:pt x="546342" y="331134"/>
                    <a:pt x="546342" y="274320"/>
                  </a:cubicBezTo>
                  <a:cubicBezTo>
                    <a:pt x="546342" y="122817"/>
                    <a:pt x="403055" y="0"/>
                    <a:pt x="226302" y="0"/>
                  </a:cubicBezTo>
                  <a:close/>
                </a:path>
              </a:pathLst>
            </a:cu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38" name="Group 100">
            <a:extLst>
              <a:ext uri="{FF2B5EF4-FFF2-40B4-BE49-F238E27FC236}">
                <a16:creationId xmlns:a16="http://schemas.microsoft.com/office/drawing/2014/main" id="{C3910179-338E-8249-9514-E3B8A3AAC934}"/>
              </a:ext>
            </a:extLst>
          </p:cNvPr>
          <p:cNvGrpSpPr/>
          <p:nvPr/>
        </p:nvGrpSpPr>
        <p:grpSpPr>
          <a:xfrm>
            <a:off x="4799857" y="3140968"/>
            <a:ext cx="595301" cy="543866"/>
            <a:chOff x="112030" y="4176959"/>
            <a:chExt cx="640080" cy="54864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E7E801-3C40-8D4E-BE8C-2FF17BAF17AC}"/>
                </a:ext>
              </a:extLst>
            </p:cNvPr>
            <p:cNvSpPr txBox="1"/>
            <p:nvPr/>
          </p:nvSpPr>
          <p:spPr>
            <a:xfrm>
              <a:off x="112030" y="4176959"/>
              <a:ext cx="640080" cy="548640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F1005C15-7B2A-964C-A480-479199682E34}"/>
                </a:ext>
              </a:extLst>
            </p:cNvPr>
            <p:cNvSpPr/>
            <p:nvPr/>
          </p:nvSpPr>
          <p:spPr>
            <a:xfrm flipH="1">
              <a:off x="112030" y="4176959"/>
              <a:ext cx="546342" cy="468294"/>
            </a:xfrm>
            <a:custGeom>
              <a:avLst/>
              <a:gdLst>
                <a:gd name="connsiteX0" fmla="*/ 226302 w 546342"/>
                <a:gd name="connsiteY0" fmla="*/ 0 h 468294"/>
                <a:gd name="connsiteX1" fmla="*/ 0 w 546342"/>
                <a:gd name="connsiteY1" fmla="*/ 80347 h 468294"/>
                <a:gd name="connsiteX2" fmla="*/ 0 w 546342"/>
                <a:gd name="connsiteY2" fmla="*/ 80347 h 468294"/>
                <a:gd name="connsiteX3" fmla="*/ 452604 w 546342"/>
                <a:gd name="connsiteY3" fmla="*/ 468294 h 468294"/>
                <a:gd name="connsiteX4" fmla="*/ 491684 w 546342"/>
                <a:gd name="connsiteY4" fmla="*/ 427695 h 468294"/>
                <a:gd name="connsiteX5" fmla="*/ 546342 w 546342"/>
                <a:gd name="connsiteY5" fmla="*/ 274320 h 468294"/>
                <a:gd name="connsiteX6" fmla="*/ 226302 w 546342"/>
                <a:gd name="connsiteY6" fmla="*/ 0 h 46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342" h="468294">
                  <a:moveTo>
                    <a:pt x="226302" y="0"/>
                  </a:moveTo>
                  <a:cubicBezTo>
                    <a:pt x="137926" y="0"/>
                    <a:pt x="57916" y="30705"/>
                    <a:pt x="0" y="80347"/>
                  </a:cubicBezTo>
                  <a:lnTo>
                    <a:pt x="0" y="80347"/>
                  </a:lnTo>
                  <a:lnTo>
                    <a:pt x="452604" y="468294"/>
                  </a:lnTo>
                  <a:lnTo>
                    <a:pt x="491684" y="427695"/>
                  </a:lnTo>
                  <a:cubicBezTo>
                    <a:pt x="526192" y="383914"/>
                    <a:pt x="546342" y="331134"/>
                    <a:pt x="546342" y="274320"/>
                  </a:cubicBezTo>
                  <a:cubicBezTo>
                    <a:pt x="546342" y="122817"/>
                    <a:pt x="403055" y="0"/>
                    <a:pt x="226302" y="0"/>
                  </a:cubicBezTo>
                  <a:close/>
                </a:path>
              </a:pathLst>
            </a:cu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41" name="Group 103">
            <a:extLst>
              <a:ext uri="{FF2B5EF4-FFF2-40B4-BE49-F238E27FC236}">
                <a16:creationId xmlns:a16="http://schemas.microsoft.com/office/drawing/2014/main" id="{3E7554C9-A907-A948-91E1-F32E732C2AD9}"/>
              </a:ext>
            </a:extLst>
          </p:cNvPr>
          <p:cNvGrpSpPr/>
          <p:nvPr/>
        </p:nvGrpSpPr>
        <p:grpSpPr>
          <a:xfrm>
            <a:off x="7117516" y="2132164"/>
            <a:ext cx="471163" cy="430453"/>
            <a:chOff x="112030" y="4176959"/>
            <a:chExt cx="640080" cy="5486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C8807C5-E214-344C-8375-35897ACFCEDD}"/>
                </a:ext>
              </a:extLst>
            </p:cNvPr>
            <p:cNvSpPr txBox="1"/>
            <p:nvPr/>
          </p:nvSpPr>
          <p:spPr>
            <a:xfrm>
              <a:off x="112030" y="4176959"/>
              <a:ext cx="640080" cy="548640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2700" b="1" dirty="0"/>
                <a:t>3</a:t>
              </a:r>
            </a:p>
          </p:txBody>
        </p:sp>
        <p:sp>
          <p:nvSpPr>
            <p:cNvPr id="43" name="Freeform: Shape 105">
              <a:extLst>
                <a:ext uri="{FF2B5EF4-FFF2-40B4-BE49-F238E27FC236}">
                  <a16:creationId xmlns:a16="http://schemas.microsoft.com/office/drawing/2014/main" id="{D8C871E6-AD53-144B-926C-2A3F5A66F799}"/>
                </a:ext>
              </a:extLst>
            </p:cNvPr>
            <p:cNvSpPr/>
            <p:nvPr/>
          </p:nvSpPr>
          <p:spPr>
            <a:xfrm flipH="1">
              <a:off x="112030" y="4176959"/>
              <a:ext cx="546342" cy="468294"/>
            </a:xfrm>
            <a:custGeom>
              <a:avLst/>
              <a:gdLst>
                <a:gd name="connsiteX0" fmla="*/ 226302 w 546342"/>
                <a:gd name="connsiteY0" fmla="*/ 0 h 468294"/>
                <a:gd name="connsiteX1" fmla="*/ 0 w 546342"/>
                <a:gd name="connsiteY1" fmla="*/ 80347 h 468294"/>
                <a:gd name="connsiteX2" fmla="*/ 0 w 546342"/>
                <a:gd name="connsiteY2" fmla="*/ 80347 h 468294"/>
                <a:gd name="connsiteX3" fmla="*/ 452604 w 546342"/>
                <a:gd name="connsiteY3" fmla="*/ 468294 h 468294"/>
                <a:gd name="connsiteX4" fmla="*/ 491684 w 546342"/>
                <a:gd name="connsiteY4" fmla="*/ 427695 h 468294"/>
                <a:gd name="connsiteX5" fmla="*/ 546342 w 546342"/>
                <a:gd name="connsiteY5" fmla="*/ 274320 h 468294"/>
                <a:gd name="connsiteX6" fmla="*/ 226302 w 546342"/>
                <a:gd name="connsiteY6" fmla="*/ 0 h 46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342" h="468294">
                  <a:moveTo>
                    <a:pt x="226302" y="0"/>
                  </a:moveTo>
                  <a:cubicBezTo>
                    <a:pt x="137926" y="0"/>
                    <a:pt x="57916" y="30705"/>
                    <a:pt x="0" y="80347"/>
                  </a:cubicBezTo>
                  <a:lnTo>
                    <a:pt x="0" y="80347"/>
                  </a:lnTo>
                  <a:lnTo>
                    <a:pt x="452604" y="468294"/>
                  </a:lnTo>
                  <a:lnTo>
                    <a:pt x="491684" y="427695"/>
                  </a:lnTo>
                  <a:cubicBezTo>
                    <a:pt x="526192" y="383914"/>
                    <a:pt x="546342" y="331134"/>
                    <a:pt x="546342" y="274320"/>
                  </a:cubicBezTo>
                  <a:cubicBezTo>
                    <a:pt x="546342" y="122817"/>
                    <a:pt x="403055" y="0"/>
                    <a:pt x="226302" y="0"/>
                  </a:cubicBezTo>
                  <a:close/>
                </a:path>
              </a:pathLst>
            </a:cu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/>
            </a:p>
          </p:txBody>
        </p:sp>
      </p:grpSp>
      <p:grpSp>
        <p:nvGrpSpPr>
          <p:cNvPr id="44" name="Group 106">
            <a:extLst>
              <a:ext uri="{FF2B5EF4-FFF2-40B4-BE49-F238E27FC236}">
                <a16:creationId xmlns:a16="http://schemas.microsoft.com/office/drawing/2014/main" id="{0F966E68-71EB-6D4E-AB13-47359ADD4355}"/>
              </a:ext>
            </a:extLst>
          </p:cNvPr>
          <p:cNvGrpSpPr/>
          <p:nvPr/>
        </p:nvGrpSpPr>
        <p:grpSpPr>
          <a:xfrm>
            <a:off x="8579975" y="1332468"/>
            <a:ext cx="422346" cy="385854"/>
            <a:chOff x="112030" y="4176959"/>
            <a:chExt cx="640080" cy="54864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AECD7E8-A2F4-9B45-9108-3AB72BB5A808}"/>
                </a:ext>
              </a:extLst>
            </p:cNvPr>
            <p:cNvSpPr txBox="1"/>
            <p:nvPr/>
          </p:nvSpPr>
          <p:spPr>
            <a:xfrm>
              <a:off x="112030" y="4176959"/>
              <a:ext cx="640080" cy="548640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2100" b="1" dirty="0"/>
                <a:t>4</a:t>
              </a:r>
            </a:p>
          </p:txBody>
        </p:sp>
        <p:sp>
          <p:nvSpPr>
            <p:cNvPr id="46" name="Freeform: Shape 108">
              <a:extLst>
                <a:ext uri="{FF2B5EF4-FFF2-40B4-BE49-F238E27FC236}">
                  <a16:creationId xmlns:a16="http://schemas.microsoft.com/office/drawing/2014/main" id="{7D6AA756-C237-6044-94F2-346D1C3BC097}"/>
                </a:ext>
              </a:extLst>
            </p:cNvPr>
            <p:cNvSpPr/>
            <p:nvPr/>
          </p:nvSpPr>
          <p:spPr>
            <a:xfrm flipH="1">
              <a:off x="112030" y="4176959"/>
              <a:ext cx="546342" cy="468294"/>
            </a:xfrm>
            <a:custGeom>
              <a:avLst/>
              <a:gdLst>
                <a:gd name="connsiteX0" fmla="*/ 226302 w 546342"/>
                <a:gd name="connsiteY0" fmla="*/ 0 h 468294"/>
                <a:gd name="connsiteX1" fmla="*/ 0 w 546342"/>
                <a:gd name="connsiteY1" fmla="*/ 80347 h 468294"/>
                <a:gd name="connsiteX2" fmla="*/ 0 w 546342"/>
                <a:gd name="connsiteY2" fmla="*/ 80347 h 468294"/>
                <a:gd name="connsiteX3" fmla="*/ 452604 w 546342"/>
                <a:gd name="connsiteY3" fmla="*/ 468294 h 468294"/>
                <a:gd name="connsiteX4" fmla="*/ 491684 w 546342"/>
                <a:gd name="connsiteY4" fmla="*/ 427695 h 468294"/>
                <a:gd name="connsiteX5" fmla="*/ 546342 w 546342"/>
                <a:gd name="connsiteY5" fmla="*/ 274320 h 468294"/>
                <a:gd name="connsiteX6" fmla="*/ 226302 w 546342"/>
                <a:gd name="connsiteY6" fmla="*/ 0 h 46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342" h="468294">
                  <a:moveTo>
                    <a:pt x="226302" y="0"/>
                  </a:moveTo>
                  <a:cubicBezTo>
                    <a:pt x="137926" y="0"/>
                    <a:pt x="57916" y="30705"/>
                    <a:pt x="0" y="80347"/>
                  </a:cubicBezTo>
                  <a:lnTo>
                    <a:pt x="0" y="80347"/>
                  </a:lnTo>
                  <a:lnTo>
                    <a:pt x="452604" y="468294"/>
                  </a:lnTo>
                  <a:lnTo>
                    <a:pt x="491684" y="427695"/>
                  </a:lnTo>
                  <a:cubicBezTo>
                    <a:pt x="526192" y="383914"/>
                    <a:pt x="546342" y="331134"/>
                    <a:pt x="546342" y="274320"/>
                  </a:cubicBezTo>
                  <a:cubicBezTo>
                    <a:pt x="546342" y="122817"/>
                    <a:pt x="403055" y="0"/>
                    <a:pt x="226302" y="0"/>
                  </a:cubicBezTo>
                  <a:close/>
                </a:path>
              </a:pathLst>
            </a:cu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8A74C65-C392-C14B-971B-D23125F8A138}"/>
              </a:ext>
            </a:extLst>
          </p:cNvPr>
          <p:cNvSpPr txBox="1"/>
          <p:nvPr/>
        </p:nvSpPr>
        <p:spPr>
          <a:xfrm>
            <a:off x="2423592" y="1916832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ЗАРАБОТАЙТЕ ДОВЕРИЕ КОМАНДЫ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E3E6C4-BCD1-FA4B-9E7E-A71C36093455}"/>
              </a:ext>
            </a:extLst>
          </p:cNvPr>
          <p:cNvSpPr txBox="1"/>
          <p:nvPr/>
        </p:nvSpPr>
        <p:spPr>
          <a:xfrm>
            <a:off x="7799512" y="260648"/>
            <a:ext cx="4392488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НАУЧИТЕ КОМАНДУ ДОВЕРЯТЬ ДРУГ ДРУГУ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39B81F-0E91-6741-88FD-A1627B683D21}"/>
              </a:ext>
            </a:extLst>
          </p:cNvPr>
          <p:cNvSpPr txBox="1"/>
          <p:nvPr/>
        </p:nvSpPr>
        <p:spPr>
          <a:xfrm>
            <a:off x="6960096" y="5445224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BC8B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ПУТЬ ЛИДЕРА</a:t>
            </a:r>
          </a:p>
        </p:txBody>
      </p:sp>
    </p:spTree>
    <p:extLst>
      <p:ext uri="{BB962C8B-B14F-4D97-AF65-F5344CB8AC3E}">
        <p14:creationId xmlns:p14="http://schemas.microsoft.com/office/powerpoint/2010/main" val="173714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C3A44497-C0CC-4448-A3AE-4621C04BFB5D}"/>
              </a:ext>
            </a:extLst>
          </p:cNvPr>
          <p:cNvSpPr/>
          <p:nvPr/>
        </p:nvSpPr>
        <p:spPr>
          <a:xfrm>
            <a:off x="4079776" y="1268760"/>
            <a:ext cx="3960440" cy="4104456"/>
          </a:xfrm>
          <a:prstGeom prst="ellipse">
            <a:avLst/>
          </a:prstGeom>
          <a:solidFill>
            <a:srgbClr val="BC8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E4BF096-1710-CC47-B228-2844751A9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1" t="3174" r="48863" b="21733"/>
          <a:stretch/>
        </p:blipFill>
        <p:spPr>
          <a:xfrm flipH="1">
            <a:off x="4223792" y="1412776"/>
            <a:ext cx="3709831" cy="3869395"/>
          </a:xfrm>
          <a:prstGeom prst="ellipse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1653F98-9560-A04F-97F0-FA1E679A2F7C}"/>
              </a:ext>
            </a:extLst>
          </p:cNvPr>
          <p:cNvSpPr txBox="1"/>
          <p:nvPr/>
        </p:nvSpPr>
        <p:spPr>
          <a:xfrm>
            <a:off x="1055440" y="119675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убеждения 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становятся 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вашими </a:t>
            </a:r>
            <a:r>
              <a:rPr lang="ru-RU" sz="2000" dirty="0">
                <a:solidFill>
                  <a:srgbClr val="BC8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мыслями</a:t>
            </a:r>
          </a:p>
          <a:p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3E9979-7120-DF4A-8D6C-D535CDB8883E}"/>
              </a:ext>
            </a:extLst>
          </p:cNvPr>
          <p:cNvSpPr txBox="1"/>
          <p:nvPr/>
        </p:nvSpPr>
        <p:spPr>
          <a:xfrm>
            <a:off x="1127448" y="270892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мысли становятся </a:t>
            </a: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вашими </a:t>
            </a:r>
            <a:r>
              <a:rPr lang="ru-RU" sz="2000" dirty="0">
                <a:solidFill>
                  <a:srgbClr val="BC8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словами</a:t>
            </a:r>
          </a:p>
          <a:p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2244429-345B-9F4E-9705-897421AFF2EC}"/>
              </a:ext>
            </a:extLst>
          </p:cNvPr>
          <p:cNvSpPr/>
          <p:nvPr/>
        </p:nvSpPr>
        <p:spPr>
          <a:xfrm>
            <a:off x="1127448" y="450912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слова становятся вашими </a:t>
            </a:r>
            <a:r>
              <a:rPr lang="ru-RU" sz="2000" dirty="0">
                <a:solidFill>
                  <a:srgbClr val="BC8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поступками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50AA3FB-83C6-244A-85A8-0FA5E692C890}"/>
              </a:ext>
            </a:extLst>
          </p:cNvPr>
          <p:cNvSpPr/>
          <p:nvPr/>
        </p:nvSpPr>
        <p:spPr>
          <a:xfrm>
            <a:off x="8472264" y="1124744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поступки становятся вашими </a:t>
            </a:r>
            <a:r>
              <a:rPr lang="ru-RU" sz="2000" dirty="0">
                <a:solidFill>
                  <a:srgbClr val="BC8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привычками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6354E5-7AEF-A74F-A92C-A3D6603BEB95}"/>
              </a:ext>
            </a:extLst>
          </p:cNvPr>
          <p:cNvSpPr txBox="1"/>
          <p:nvPr/>
        </p:nvSpPr>
        <p:spPr>
          <a:xfrm>
            <a:off x="8544272" y="278092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привычки становятся вашими </a:t>
            </a:r>
            <a:r>
              <a:rPr lang="ru-RU" sz="2000" dirty="0">
                <a:solidFill>
                  <a:srgbClr val="BC8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ценностями</a:t>
            </a:r>
          </a:p>
          <a:p>
            <a:endParaRPr lang="ru-RU" sz="2000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8365D16-630D-054D-8521-3A1406F45129}"/>
              </a:ext>
            </a:extLst>
          </p:cNvPr>
          <p:cNvSpPr/>
          <p:nvPr/>
        </p:nvSpPr>
        <p:spPr>
          <a:xfrm>
            <a:off x="8544272" y="4365104"/>
            <a:ext cx="2287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ценности становятся вашей </a:t>
            </a:r>
            <a:r>
              <a:rPr lang="ru-RU" sz="2000" dirty="0">
                <a:solidFill>
                  <a:srgbClr val="BC8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судьбой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C57690C-59EF-2240-AF94-7178483FF580}"/>
              </a:ext>
            </a:extLst>
          </p:cNvPr>
          <p:cNvSpPr/>
          <p:nvPr/>
        </p:nvSpPr>
        <p:spPr>
          <a:xfrm>
            <a:off x="4367808" y="5661248"/>
            <a:ext cx="344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9944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Махатма Ганди</a:t>
            </a:r>
            <a:endParaRPr lang="ru-RU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4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37A42BC-A70B-0941-BE8F-64A355ACB1D3}"/>
              </a:ext>
            </a:extLst>
          </p:cNvPr>
          <p:cNvSpPr txBox="1">
            <a:spLocks/>
          </p:cNvSpPr>
          <p:nvPr/>
        </p:nvSpPr>
        <p:spPr>
          <a:xfrm>
            <a:off x="1919536" y="2348880"/>
            <a:ext cx="8870933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ПЕРВЫЙ ШАГ К ДОВЕРИЮ</a:t>
            </a: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9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9033B0-05A1-7642-9984-50462201BD89}"/>
              </a:ext>
            </a:extLst>
          </p:cNvPr>
          <p:cNvSpPr/>
          <p:nvPr/>
        </p:nvSpPr>
        <p:spPr>
          <a:xfrm>
            <a:off x="1873817" y="2392672"/>
            <a:ext cx="45719" cy="5604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3421FFC-37AC-274A-B563-3F30738AD7A9}"/>
              </a:ext>
            </a:extLst>
          </p:cNvPr>
          <p:cNvSpPr txBox="1">
            <a:spLocks/>
          </p:cNvSpPr>
          <p:nvPr/>
        </p:nvSpPr>
        <p:spPr>
          <a:xfrm>
            <a:off x="2999655" y="3212977"/>
            <a:ext cx="619268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СИЛАДОВЕРИЯ.РФ </a:t>
            </a:r>
            <a: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9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52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46C98EA-1C9D-774A-84A2-C445B432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49" y="3033637"/>
            <a:ext cx="1452207" cy="14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27BDF-0FEB-F348-89FC-E2F69D7E71DA}"/>
              </a:ext>
            </a:extLst>
          </p:cNvPr>
          <p:cNvSpPr txBox="1"/>
          <p:nvPr/>
        </p:nvSpPr>
        <p:spPr>
          <a:xfrm>
            <a:off x="5163366" y="3251908"/>
            <a:ext cx="3494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dnorka</a:t>
            </a:r>
            <a:endParaRPr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0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067246-983D-9147-B49F-CC85B3C1B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2"/>
          <a:stretch/>
        </p:blipFill>
        <p:spPr>
          <a:xfrm>
            <a:off x="-35836" y="0"/>
            <a:ext cx="12227835" cy="6176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DB794-58C5-0A43-A37D-C72D2C7A669F}"/>
              </a:ext>
            </a:extLst>
          </p:cNvPr>
          <p:cNvSpPr txBox="1"/>
          <p:nvPr/>
        </p:nvSpPr>
        <p:spPr>
          <a:xfrm>
            <a:off x="2207568" y="6309320"/>
            <a:ext cx="835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Кто на фотографии уставший?  Кто из них близнецы?  Кто из них женщина?</a:t>
            </a:r>
          </a:p>
        </p:txBody>
      </p:sp>
    </p:spTree>
    <p:extLst>
      <p:ext uri="{BB962C8B-B14F-4D97-AF65-F5344CB8AC3E}">
        <p14:creationId xmlns:p14="http://schemas.microsoft.com/office/powerpoint/2010/main" val="341343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" y="1"/>
            <a:ext cx="12192001" cy="6858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6"/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5600" y="3029040"/>
            <a:ext cx="45719" cy="8869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DC52D-E05C-FC44-AC20-9C6752E61ADD}"/>
              </a:ext>
            </a:extLst>
          </p:cNvPr>
          <p:cNvSpPr txBox="1"/>
          <p:nvPr/>
        </p:nvSpPr>
        <p:spPr>
          <a:xfrm>
            <a:off x="2661339" y="2808006"/>
            <a:ext cx="7467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коммодитизация</a:t>
            </a:r>
            <a:endParaRPr lang="ru-RU" sz="6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7595" y="2721099"/>
            <a:ext cx="5557427" cy="9137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</a:t>
            </a:r>
            <a:br>
              <a:rPr lang="ru-RU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6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>
            <a:spLocks/>
          </p:cNvSpPr>
          <p:nvPr/>
        </p:nvSpPr>
        <p:spPr>
          <a:xfrm>
            <a:off x="3405595" y="2817988"/>
            <a:ext cx="720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4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D6C62D-84BD-8F4E-A758-3F3D3C35C9B5}"/>
              </a:ext>
            </a:extLst>
          </p:cNvPr>
          <p:cNvSpPr txBox="1"/>
          <p:nvPr/>
        </p:nvSpPr>
        <p:spPr>
          <a:xfrm>
            <a:off x="2774801" y="470294"/>
            <a:ext cx="748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Доверие к бизнесу Индекс доверия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Эдельмана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28 стран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EBAA5-6ABE-1346-A19E-593122B2A8F8}"/>
              </a:ext>
            </a:extLst>
          </p:cNvPr>
          <p:cNvSpPr txBox="1"/>
          <p:nvPr/>
        </p:nvSpPr>
        <p:spPr>
          <a:xfrm>
            <a:off x="10272464" y="6021288"/>
            <a:ext cx="85472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  <a:latin typeface="+mj-lt"/>
              </a:rPr>
              <a:t>Edelman (2020)</a:t>
            </a:r>
            <a:endParaRPr lang="ru-RU" sz="825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5C7F39-9F92-4B44-8A14-E9EE8CC6B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t="6951" r="17520"/>
          <a:stretch/>
        </p:blipFill>
        <p:spPr>
          <a:xfrm>
            <a:off x="3011683" y="1222117"/>
            <a:ext cx="6396685" cy="5347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019105-A10C-A54F-A1ED-0DB98214EFB6}"/>
              </a:ext>
            </a:extLst>
          </p:cNvPr>
          <p:cNvSpPr txBox="1"/>
          <p:nvPr/>
        </p:nvSpPr>
        <p:spPr>
          <a:xfrm>
            <a:off x="7392144" y="134076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FDE77-F900-5147-8592-0D3FCA495E81}"/>
              </a:ext>
            </a:extLst>
          </p:cNvPr>
          <p:cNvSpPr txBox="1"/>
          <p:nvPr/>
        </p:nvSpPr>
        <p:spPr>
          <a:xfrm>
            <a:off x="6384032" y="22768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64892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877D6-4F24-2D4E-A876-E5D0AEA651C7}"/>
              </a:ext>
            </a:extLst>
          </p:cNvPr>
          <p:cNvSpPr txBox="1"/>
          <p:nvPr/>
        </p:nvSpPr>
        <p:spPr>
          <a:xfrm>
            <a:off x="3151561" y="984269"/>
            <a:ext cx="559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Индекс доверия Норка 460 респондентов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64579-4551-D649-A4B9-4B50D4A4B550}"/>
              </a:ext>
            </a:extLst>
          </p:cNvPr>
          <p:cNvSpPr txBox="1"/>
          <p:nvPr/>
        </p:nvSpPr>
        <p:spPr>
          <a:xfrm>
            <a:off x="9697621" y="6045667"/>
            <a:ext cx="99578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>
                <a:solidFill>
                  <a:schemeClr val="bg1"/>
                </a:solidFill>
                <a:latin typeface="+mj-lt"/>
              </a:rPr>
              <a:t>Siladoveriya</a:t>
            </a:r>
            <a:r>
              <a:rPr lang="en-US" sz="825" dirty="0">
                <a:solidFill>
                  <a:schemeClr val="bg1"/>
                </a:solidFill>
                <a:latin typeface="+mj-lt"/>
              </a:rPr>
              <a:t> (2019)</a:t>
            </a:r>
            <a:endParaRPr lang="ru-RU" sz="825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EB0453-6429-984F-B136-DBAD6DF76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23381" r="7682" b="24167"/>
          <a:stretch/>
        </p:blipFill>
        <p:spPr>
          <a:xfrm>
            <a:off x="1055439" y="2095026"/>
            <a:ext cx="9787047" cy="34189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B62150-C13A-264F-8323-7F9FDBA345FD}"/>
              </a:ext>
            </a:extLst>
          </p:cNvPr>
          <p:cNvSpPr txBox="1"/>
          <p:nvPr/>
        </p:nvSpPr>
        <p:spPr>
          <a:xfrm>
            <a:off x="6464187" y="228245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DC5E1-DBE1-0644-BD6A-80FA90739F38}"/>
              </a:ext>
            </a:extLst>
          </p:cNvPr>
          <p:cNvSpPr txBox="1"/>
          <p:nvPr/>
        </p:nvSpPr>
        <p:spPr>
          <a:xfrm>
            <a:off x="6755000" y="29315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C8DC5-6523-A740-90C3-AC4FD9B74440}"/>
              </a:ext>
            </a:extLst>
          </p:cNvPr>
          <p:cNvSpPr txBox="1"/>
          <p:nvPr/>
        </p:nvSpPr>
        <p:spPr>
          <a:xfrm>
            <a:off x="7680176" y="357366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26%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ECF5D-702A-0F47-A448-018E7B4E5737}"/>
              </a:ext>
            </a:extLst>
          </p:cNvPr>
          <p:cNvSpPr txBox="1"/>
          <p:nvPr/>
        </p:nvSpPr>
        <p:spPr>
          <a:xfrm>
            <a:off x="9762370" y="422108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261397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B690B-FB85-1645-9595-E93D69F5C02B}"/>
              </a:ext>
            </a:extLst>
          </p:cNvPr>
          <p:cNvSpPr txBox="1"/>
          <p:nvPr/>
        </p:nvSpPr>
        <p:spPr>
          <a:xfrm>
            <a:off x="3143672" y="333224"/>
            <a:ext cx="6080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Процент возврата кошельков с деньгами </a:t>
            </a:r>
          </a:p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17 000 «потерянных» кошельков в 40 странах</a:t>
            </a: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3DDC4-FDE1-2549-B55A-D7DA78BBE74F}"/>
              </a:ext>
            </a:extLst>
          </p:cNvPr>
          <p:cNvSpPr txBox="1"/>
          <p:nvPr/>
        </p:nvSpPr>
        <p:spPr>
          <a:xfrm>
            <a:off x="9912424" y="6021288"/>
            <a:ext cx="93968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  <a:latin typeface="+mj-lt"/>
              </a:rPr>
              <a:t>Cohn et al. (2019)</a:t>
            </a:r>
            <a:endParaRPr lang="ru-RU" sz="825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CD9131-EC8F-7D42-B3D5-17391ABB6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t="7349" r="19017"/>
          <a:stretch/>
        </p:blipFill>
        <p:spPr>
          <a:xfrm>
            <a:off x="1991544" y="1257727"/>
            <a:ext cx="6875357" cy="5777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284925-BFB9-BA49-AE0D-8153491B35B2}"/>
              </a:ext>
            </a:extLst>
          </p:cNvPr>
          <p:cNvSpPr txBox="1"/>
          <p:nvPr/>
        </p:nvSpPr>
        <p:spPr>
          <a:xfrm>
            <a:off x="7830135" y="298547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402742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37A42BC-A70B-0941-BE8F-64A355ACB1D3}"/>
              </a:ext>
            </a:extLst>
          </p:cNvPr>
          <p:cNvSpPr txBox="1">
            <a:spLocks/>
          </p:cNvSpPr>
          <p:nvPr/>
        </p:nvSpPr>
        <p:spPr>
          <a:xfrm>
            <a:off x="3366505" y="2380726"/>
            <a:ext cx="6302303" cy="25981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>
                <a:solidFill>
                  <a:srgbClr val="C99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ДОВЕРИЯ</a:t>
            </a:r>
            <a:r>
              <a:rPr lang="ru-R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БИЗНЕСЕ</a:t>
            </a:r>
            <a: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9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9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9033B0-05A1-7642-9984-50462201BD89}"/>
              </a:ext>
            </a:extLst>
          </p:cNvPr>
          <p:cNvSpPr/>
          <p:nvPr/>
        </p:nvSpPr>
        <p:spPr>
          <a:xfrm>
            <a:off x="3138332" y="2468309"/>
            <a:ext cx="58059" cy="16495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883191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444</Words>
  <Application>Microsoft Office PowerPoint</Application>
  <PresentationFormat>Широкоэкранный</PresentationFormat>
  <Paragraphs>176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宋体</vt:lpstr>
      <vt:lpstr>Arial</vt:lpstr>
      <vt:lpstr>Arial Black</vt:lpstr>
      <vt:lpstr>Avenir Next</vt:lpstr>
      <vt:lpstr>Calibri</vt:lpstr>
      <vt:lpstr>Calibri Light</vt:lpstr>
      <vt:lpstr>Century Gothic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Vertical Staggered Process – Slide Template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Норка</dc:creator>
  <cp:lastModifiedBy>Игорь Логинов</cp:lastModifiedBy>
  <cp:revision>42</cp:revision>
  <dcterms:created xsi:type="dcterms:W3CDTF">2021-02-03T05:32:20Z</dcterms:created>
  <dcterms:modified xsi:type="dcterms:W3CDTF">2021-06-19T05:45:12Z</dcterms:modified>
</cp:coreProperties>
</file>